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0" r:id="rId2"/>
    <p:sldId id="288" r:id="rId3"/>
    <p:sldId id="366" r:id="rId4"/>
    <p:sldId id="370" r:id="rId5"/>
    <p:sldId id="371" r:id="rId6"/>
    <p:sldId id="364" r:id="rId7"/>
    <p:sldId id="3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E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2700A-1D4A-4C4C-916D-A433813322CA}" v="133" dt="2025-10-01T01:29:03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73746-A9EE-44E0-A4E3-F8931E84DA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32A36-233C-4C3A-97E4-D37D0D9E2EB8}">
      <dgm:prSet phldrT="[Text]"/>
      <dgm:spPr/>
      <dgm:t>
        <a:bodyPr/>
        <a:lstStyle/>
        <a:p>
          <a:r>
            <a:rPr lang="en-US" dirty="0"/>
            <a:t>II. Periodic Update of the Comprehensive Plan</a:t>
          </a:r>
        </a:p>
      </dgm:t>
    </dgm:pt>
    <dgm:pt modelId="{CE9E40F0-C51F-43C1-A833-7645C9A3181D}" type="parTrans" cxnId="{1C1BF752-9298-4CDA-98CB-9C8FAA1F87B7}">
      <dgm:prSet/>
      <dgm:spPr/>
      <dgm:t>
        <a:bodyPr/>
        <a:lstStyle/>
        <a:p>
          <a:endParaRPr lang="en-US"/>
        </a:p>
      </dgm:t>
    </dgm:pt>
    <dgm:pt modelId="{80D6D956-A3EB-4DBB-8CC7-D7CDB8230DA3}" type="sibTrans" cxnId="{1C1BF752-9298-4CDA-98CB-9C8FAA1F87B7}">
      <dgm:prSet/>
      <dgm:spPr/>
      <dgm:t>
        <a:bodyPr/>
        <a:lstStyle/>
        <a:p>
          <a:endParaRPr lang="en-US"/>
        </a:p>
      </dgm:t>
    </dgm:pt>
    <dgm:pt modelId="{AE1043CF-3F63-4172-B12C-3E9EB202EE1F}">
      <dgm:prSet phldrT="[Text]"/>
      <dgm:spPr/>
      <dgm:t>
        <a:bodyPr/>
        <a:lstStyle/>
        <a:p>
          <a:r>
            <a:rPr lang="en-US" dirty="0"/>
            <a:t>III. Downtown Waterfront EIS/Planned Action Ordinance </a:t>
          </a:r>
        </a:p>
      </dgm:t>
    </dgm:pt>
    <dgm:pt modelId="{2F68C3B2-243A-441A-8D66-0E80481FFA6B}" type="parTrans" cxnId="{8D6A4B6C-2050-43F1-BB23-DF956E2463B3}">
      <dgm:prSet/>
      <dgm:spPr/>
      <dgm:t>
        <a:bodyPr/>
        <a:lstStyle/>
        <a:p>
          <a:endParaRPr lang="en-US"/>
        </a:p>
      </dgm:t>
    </dgm:pt>
    <dgm:pt modelId="{3EFBC563-4DF6-4F27-B153-DB43B4A7A5F4}" type="sibTrans" cxnId="{8D6A4B6C-2050-43F1-BB23-DF956E2463B3}">
      <dgm:prSet/>
      <dgm:spPr/>
      <dgm:t>
        <a:bodyPr/>
        <a:lstStyle/>
        <a:p>
          <a:endParaRPr lang="en-US"/>
        </a:p>
      </dgm:t>
    </dgm:pt>
    <dgm:pt modelId="{89926EDE-D3F7-4FE4-A11C-65C2DA61B036}">
      <dgm:prSet phldrT="[Text]"/>
      <dgm:spPr/>
      <dgm:t>
        <a:bodyPr/>
        <a:lstStyle/>
        <a:p>
          <a:endParaRPr lang="en-US" dirty="0"/>
        </a:p>
      </dgm:t>
    </dgm:pt>
    <dgm:pt modelId="{1542BD86-3906-4E85-8E5A-82422CAC2E10}" type="parTrans" cxnId="{2253F383-45F0-4862-833E-067F6346AF2B}">
      <dgm:prSet/>
      <dgm:spPr/>
      <dgm:t>
        <a:bodyPr/>
        <a:lstStyle/>
        <a:p>
          <a:endParaRPr lang="en-US"/>
        </a:p>
      </dgm:t>
    </dgm:pt>
    <dgm:pt modelId="{3EB7B532-52D9-4CB0-B0C9-E5BD20EF14ED}" type="sibTrans" cxnId="{2253F383-45F0-4862-833E-067F6346AF2B}">
      <dgm:prSet/>
      <dgm:spPr/>
      <dgm:t>
        <a:bodyPr/>
        <a:lstStyle/>
        <a:p>
          <a:endParaRPr lang="en-US"/>
        </a:p>
      </dgm:t>
    </dgm:pt>
    <dgm:pt modelId="{81AB1E6C-FF20-4692-B365-17FBFAD75B69}">
      <dgm:prSet phldrT="[Text]"/>
      <dgm:spPr/>
      <dgm:t>
        <a:bodyPr/>
        <a:lstStyle/>
        <a:p>
          <a:r>
            <a:rPr lang="en-US" dirty="0"/>
            <a:t>I. Introduction</a:t>
          </a:r>
        </a:p>
      </dgm:t>
    </dgm:pt>
    <dgm:pt modelId="{953E6E71-5DD8-4DE8-BDBD-180E4F9D3EBB}" type="parTrans" cxnId="{F1C70C33-39BE-4B75-A51A-796FA6D86809}">
      <dgm:prSet/>
      <dgm:spPr/>
      <dgm:t>
        <a:bodyPr/>
        <a:lstStyle/>
        <a:p>
          <a:endParaRPr lang="en-US"/>
        </a:p>
      </dgm:t>
    </dgm:pt>
    <dgm:pt modelId="{D2EF568E-25A2-4E60-857E-AC758439D3E7}" type="sibTrans" cxnId="{F1C70C33-39BE-4B75-A51A-796FA6D86809}">
      <dgm:prSet/>
      <dgm:spPr/>
      <dgm:t>
        <a:bodyPr/>
        <a:lstStyle/>
        <a:p>
          <a:endParaRPr lang="en-US"/>
        </a:p>
      </dgm:t>
    </dgm:pt>
    <dgm:pt modelId="{3335A3EE-DE5C-4F1D-AC5D-C610DFFED9A0}">
      <dgm:prSet phldrT="[Text]"/>
      <dgm:spPr/>
      <dgm:t>
        <a:bodyPr/>
        <a:lstStyle/>
        <a:p>
          <a:r>
            <a:rPr lang="en-US" dirty="0"/>
            <a:t>IV. Q&amp;A</a:t>
          </a:r>
        </a:p>
      </dgm:t>
    </dgm:pt>
    <dgm:pt modelId="{F7C30BCE-593F-43F6-BE24-CFB10850941B}" type="parTrans" cxnId="{6F2A7035-4B00-4034-8B07-6663D06AF3F8}">
      <dgm:prSet/>
      <dgm:spPr/>
      <dgm:t>
        <a:bodyPr/>
        <a:lstStyle/>
        <a:p>
          <a:endParaRPr lang="en-US"/>
        </a:p>
      </dgm:t>
    </dgm:pt>
    <dgm:pt modelId="{52BB42C0-4599-4FB3-BB54-481627D93BC7}" type="sibTrans" cxnId="{6F2A7035-4B00-4034-8B07-6663D06AF3F8}">
      <dgm:prSet/>
      <dgm:spPr/>
      <dgm:t>
        <a:bodyPr/>
        <a:lstStyle/>
        <a:p>
          <a:endParaRPr lang="en-US"/>
        </a:p>
      </dgm:t>
    </dgm:pt>
    <dgm:pt modelId="{ED7CD34E-A6D9-46F4-8403-EC56BF2F4F15}" type="pres">
      <dgm:prSet presAssocID="{55673746-A9EE-44E0-A4E3-F8931E84DADF}" presName="linear" presStyleCnt="0">
        <dgm:presLayoutVars>
          <dgm:dir/>
          <dgm:animLvl val="lvl"/>
          <dgm:resizeHandles val="exact"/>
        </dgm:presLayoutVars>
      </dgm:prSet>
      <dgm:spPr/>
    </dgm:pt>
    <dgm:pt modelId="{1F55F684-F454-4787-8094-2D3B7E3A1269}" type="pres">
      <dgm:prSet presAssocID="{81AB1E6C-FF20-4692-B365-17FBFAD75B69}" presName="parentLin" presStyleCnt="0"/>
      <dgm:spPr/>
    </dgm:pt>
    <dgm:pt modelId="{1DD2F736-2702-4877-A9BB-121E2C05BEBA}" type="pres">
      <dgm:prSet presAssocID="{81AB1E6C-FF20-4692-B365-17FBFAD75B69}" presName="parentLeftMargin" presStyleLbl="node1" presStyleIdx="0" presStyleCnt="4"/>
      <dgm:spPr/>
    </dgm:pt>
    <dgm:pt modelId="{B722F3BB-F7A9-40F3-8B2B-280CB89445CA}" type="pres">
      <dgm:prSet presAssocID="{81AB1E6C-FF20-4692-B365-17FBFAD75B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7BED26-6A69-471A-9C50-1ECCF5F7CED1}" type="pres">
      <dgm:prSet presAssocID="{81AB1E6C-FF20-4692-B365-17FBFAD75B69}" presName="negativeSpace" presStyleCnt="0"/>
      <dgm:spPr/>
    </dgm:pt>
    <dgm:pt modelId="{553C05B1-D10E-4FBE-9C7F-F50A53B4F283}" type="pres">
      <dgm:prSet presAssocID="{81AB1E6C-FF20-4692-B365-17FBFAD75B69}" presName="childText" presStyleLbl="conFgAcc1" presStyleIdx="0" presStyleCnt="4">
        <dgm:presLayoutVars>
          <dgm:bulletEnabled val="1"/>
        </dgm:presLayoutVars>
      </dgm:prSet>
      <dgm:spPr/>
    </dgm:pt>
    <dgm:pt modelId="{1C94E718-142C-4FB2-A236-B9834E757FC6}" type="pres">
      <dgm:prSet presAssocID="{D2EF568E-25A2-4E60-857E-AC758439D3E7}" presName="spaceBetweenRectangles" presStyleCnt="0"/>
      <dgm:spPr/>
    </dgm:pt>
    <dgm:pt modelId="{5C937A3A-4C39-4B51-B57F-C1F4C4EA5157}" type="pres">
      <dgm:prSet presAssocID="{04732A36-233C-4C3A-97E4-D37D0D9E2EB8}" presName="parentLin" presStyleCnt="0"/>
      <dgm:spPr/>
    </dgm:pt>
    <dgm:pt modelId="{B58130D5-A784-499D-8E6D-60F6DE0FBB33}" type="pres">
      <dgm:prSet presAssocID="{04732A36-233C-4C3A-97E4-D37D0D9E2EB8}" presName="parentLeftMargin" presStyleLbl="node1" presStyleIdx="0" presStyleCnt="4"/>
      <dgm:spPr/>
    </dgm:pt>
    <dgm:pt modelId="{30FA0DED-6E44-489E-819F-0596DA079054}" type="pres">
      <dgm:prSet presAssocID="{04732A36-233C-4C3A-97E4-D37D0D9E2EB8}" presName="parentText" presStyleLbl="node1" presStyleIdx="1" presStyleCnt="4" custScaleX="100942">
        <dgm:presLayoutVars>
          <dgm:chMax val="0"/>
          <dgm:bulletEnabled val="1"/>
        </dgm:presLayoutVars>
      </dgm:prSet>
      <dgm:spPr/>
    </dgm:pt>
    <dgm:pt modelId="{BF0B752F-84E8-42E4-97D2-9DDAFDD39144}" type="pres">
      <dgm:prSet presAssocID="{04732A36-233C-4C3A-97E4-D37D0D9E2EB8}" presName="negativeSpace" presStyleCnt="0"/>
      <dgm:spPr/>
    </dgm:pt>
    <dgm:pt modelId="{7145F4E6-CF4D-4C3E-9087-D26092824F46}" type="pres">
      <dgm:prSet presAssocID="{04732A36-233C-4C3A-97E4-D37D0D9E2EB8}" presName="childText" presStyleLbl="conFgAcc1" presStyleIdx="1" presStyleCnt="4" custLinFactNeighborY="-16059">
        <dgm:presLayoutVars>
          <dgm:bulletEnabled val="1"/>
        </dgm:presLayoutVars>
      </dgm:prSet>
      <dgm:spPr/>
    </dgm:pt>
    <dgm:pt modelId="{89461A4B-357F-44DC-A090-E28688AC648E}" type="pres">
      <dgm:prSet presAssocID="{80D6D956-A3EB-4DBB-8CC7-D7CDB8230DA3}" presName="spaceBetweenRectangles" presStyleCnt="0"/>
      <dgm:spPr/>
    </dgm:pt>
    <dgm:pt modelId="{0D33F70F-816D-421D-86A1-27E1DA51CA48}" type="pres">
      <dgm:prSet presAssocID="{AE1043CF-3F63-4172-B12C-3E9EB202EE1F}" presName="parentLin" presStyleCnt="0"/>
      <dgm:spPr/>
    </dgm:pt>
    <dgm:pt modelId="{16C6619D-D845-411E-BB64-30D0547D09FA}" type="pres">
      <dgm:prSet presAssocID="{AE1043CF-3F63-4172-B12C-3E9EB202EE1F}" presName="parentLeftMargin" presStyleLbl="node1" presStyleIdx="1" presStyleCnt="4"/>
      <dgm:spPr/>
    </dgm:pt>
    <dgm:pt modelId="{AA53C323-A633-4CEE-986D-EEBD6D061865}" type="pres">
      <dgm:prSet presAssocID="{AE1043CF-3F63-4172-B12C-3E9EB202EE1F}" presName="parentText" presStyleLbl="node1" presStyleIdx="2" presStyleCnt="4" custLinFactNeighborX="-4605" custLinFactNeighborY="6113">
        <dgm:presLayoutVars>
          <dgm:chMax val="0"/>
          <dgm:bulletEnabled val="1"/>
        </dgm:presLayoutVars>
      </dgm:prSet>
      <dgm:spPr/>
    </dgm:pt>
    <dgm:pt modelId="{42B4D469-EE49-4394-8695-779BAA70B2CF}" type="pres">
      <dgm:prSet presAssocID="{AE1043CF-3F63-4172-B12C-3E9EB202EE1F}" presName="negativeSpace" presStyleCnt="0"/>
      <dgm:spPr/>
    </dgm:pt>
    <dgm:pt modelId="{C6D3F67C-50C4-4B17-8575-7CF4836D8383}" type="pres">
      <dgm:prSet presAssocID="{AE1043CF-3F63-4172-B12C-3E9EB202EE1F}" presName="childText" presStyleLbl="conFgAcc1" presStyleIdx="2" presStyleCnt="4" custLinFactNeighborX="0" custLinFactNeighborY="30382">
        <dgm:presLayoutVars>
          <dgm:bulletEnabled val="1"/>
        </dgm:presLayoutVars>
      </dgm:prSet>
      <dgm:spPr/>
    </dgm:pt>
    <dgm:pt modelId="{708D9D9E-A3BC-422E-9D6D-969B681B751F}" type="pres">
      <dgm:prSet presAssocID="{3EFBC563-4DF6-4F27-B153-DB43B4A7A5F4}" presName="spaceBetweenRectangles" presStyleCnt="0"/>
      <dgm:spPr/>
    </dgm:pt>
    <dgm:pt modelId="{08AEEE46-FFB1-4AAC-88DB-91B47DA78161}" type="pres">
      <dgm:prSet presAssocID="{3335A3EE-DE5C-4F1D-AC5D-C610DFFED9A0}" presName="parentLin" presStyleCnt="0"/>
      <dgm:spPr/>
    </dgm:pt>
    <dgm:pt modelId="{8CF55C94-86AA-446C-B466-ACC2CBE50383}" type="pres">
      <dgm:prSet presAssocID="{3335A3EE-DE5C-4F1D-AC5D-C610DFFED9A0}" presName="parentLeftMargin" presStyleLbl="node1" presStyleIdx="2" presStyleCnt="4"/>
      <dgm:spPr/>
    </dgm:pt>
    <dgm:pt modelId="{49F0080B-8B60-4B5B-853B-375DCAD27235}" type="pres">
      <dgm:prSet presAssocID="{3335A3EE-DE5C-4F1D-AC5D-C610DFFED9A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15FCCC6-08B0-46E5-AF24-A0FCFE470C61}" type="pres">
      <dgm:prSet presAssocID="{3335A3EE-DE5C-4F1D-AC5D-C610DFFED9A0}" presName="negativeSpace" presStyleCnt="0"/>
      <dgm:spPr/>
    </dgm:pt>
    <dgm:pt modelId="{4A1203DD-073E-441F-B531-593D9CD12FDE}" type="pres">
      <dgm:prSet presAssocID="{3335A3EE-DE5C-4F1D-AC5D-C610DFFED9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C0F50F-F5D8-42AC-BEBE-157EF9E79196}" type="presOf" srcId="{AE1043CF-3F63-4172-B12C-3E9EB202EE1F}" destId="{AA53C323-A633-4CEE-986D-EEBD6D061865}" srcOrd="1" destOrd="0" presId="urn:microsoft.com/office/officeart/2005/8/layout/list1"/>
    <dgm:cxn modelId="{F1C70C33-39BE-4B75-A51A-796FA6D86809}" srcId="{55673746-A9EE-44E0-A4E3-F8931E84DADF}" destId="{81AB1E6C-FF20-4692-B365-17FBFAD75B69}" srcOrd="0" destOrd="0" parTransId="{953E6E71-5DD8-4DE8-BDBD-180E4F9D3EBB}" sibTransId="{D2EF568E-25A2-4E60-857E-AC758439D3E7}"/>
    <dgm:cxn modelId="{B93C2F35-A35F-46E5-9C0D-66CCB7A20DAB}" type="presOf" srcId="{3335A3EE-DE5C-4F1D-AC5D-C610DFFED9A0}" destId="{8CF55C94-86AA-446C-B466-ACC2CBE50383}" srcOrd="0" destOrd="0" presId="urn:microsoft.com/office/officeart/2005/8/layout/list1"/>
    <dgm:cxn modelId="{6F2A7035-4B00-4034-8B07-6663D06AF3F8}" srcId="{55673746-A9EE-44E0-A4E3-F8931E84DADF}" destId="{3335A3EE-DE5C-4F1D-AC5D-C610DFFED9A0}" srcOrd="3" destOrd="0" parTransId="{F7C30BCE-593F-43F6-BE24-CFB10850941B}" sibTransId="{52BB42C0-4599-4FB3-BB54-481627D93BC7}"/>
    <dgm:cxn modelId="{8D6A4B6C-2050-43F1-BB23-DF956E2463B3}" srcId="{55673746-A9EE-44E0-A4E3-F8931E84DADF}" destId="{AE1043CF-3F63-4172-B12C-3E9EB202EE1F}" srcOrd="2" destOrd="0" parTransId="{2F68C3B2-243A-441A-8D66-0E80481FFA6B}" sibTransId="{3EFBC563-4DF6-4F27-B153-DB43B4A7A5F4}"/>
    <dgm:cxn modelId="{1C1BF752-9298-4CDA-98CB-9C8FAA1F87B7}" srcId="{55673746-A9EE-44E0-A4E3-F8931E84DADF}" destId="{04732A36-233C-4C3A-97E4-D37D0D9E2EB8}" srcOrd="1" destOrd="0" parTransId="{CE9E40F0-C51F-43C1-A833-7645C9A3181D}" sibTransId="{80D6D956-A3EB-4DBB-8CC7-D7CDB8230DA3}"/>
    <dgm:cxn modelId="{B6831E55-6C7C-4C75-B2BC-712D74392994}" type="presOf" srcId="{04732A36-233C-4C3A-97E4-D37D0D9E2EB8}" destId="{30FA0DED-6E44-489E-819F-0596DA079054}" srcOrd="1" destOrd="0" presId="urn:microsoft.com/office/officeart/2005/8/layout/list1"/>
    <dgm:cxn modelId="{FE34B17B-A1F8-4CC4-9A5D-7878CA5E20CC}" type="presOf" srcId="{3335A3EE-DE5C-4F1D-AC5D-C610DFFED9A0}" destId="{49F0080B-8B60-4B5B-853B-375DCAD27235}" srcOrd="1" destOrd="0" presId="urn:microsoft.com/office/officeart/2005/8/layout/list1"/>
    <dgm:cxn modelId="{3350D880-B02D-4376-A853-3B4CA1AED02E}" type="presOf" srcId="{AE1043CF-3F63-4172-B12C-3E9EB202EE1F}" destId="{16C6619D-D845-411E-BB64-30D0547D09FA}" srcOrd="0" destOrd="0" presId="urn:microsoft.com/office/officeart/2005/8/layout/list1"/>
    <dgm:cxn modelId="{2253F383-45F0-4862-833E-067F6346AF2B}" srcId="{04732A36-233C-4C3A-97E4-D37D0D9E2EB8}" destId="{89926EDE-D3F7-4FE4-A11C-65C2DA61B036}" srcOrd="0" destOrd="0" parTransId="{1542BD86-3906-4E85-8E5A-82422CAC2E10}" sibTransId="{3EB7B532-52D9-4CB0-B0C9-E5BD20EF14ED}"/>
    <dgm:cxn modelId="{80756990-929C-416F-88F5-7EA7A6358417}" type="presOf" srcId="{55673746-A9EE-44E0-A4E3-F8931E84DADF}" destId="{ED7CD34E-A6D9-46F4-8403-EC56BF2F4F15}" srcOrd="0" destOrd="0" presId="urn:microsoft.com/office/officeart/2005/8/layout/list1"/>
    <dgm:cxn modelId="{73BB0199-C62E-4173-B3E4-7E2EC023BD7F}" type="presOf" srcId="{04732A36-233C-4C3A-97E4-D37D0D9E2EB8}" destId="{B58130D5-A784-499D-8E6D-60F6DE0FBB33}" srcOrd="0" destOrd="0" presId="urn:microsoft.com/office/officeart/2005/8/layout/list1"/>
    <dgm:cxn modelId="{D46FDDCA-74E1-4F2A-8004-BBA791866700}" type="presOf" srcId="{81AB1E6C-FF20-4692-B365-17FBFAD75B69}" destId="{1DD2F736-2702-4877-A9BB-121E2C05BEBA}" srcOrd="0" destOrd="0" presId="urn:microsoft.com/office/officeart/2005/8/layout/list1"/>
    <dgm:cxn modelId="{9CB8C0CF-3690-4D61-BD14-668813AA7885}" type="presOf" srcId="{81AB1E6C-FF20-4692-B365-17FBFAD75B69}" destId="{B722F3BB-F7A9-40F3-8B2B-280CB89445CA}" srcOrd="1" destOrd="0" presId="urn:microsoft.com/office/officeart/2005/8/layout/list1"/>
    <dgm:cxn modelId="{A4FCB7D9-885E-437C-AB31-3284728E10D1}" type="presOf" srcId="{89926EDE-D3F7-4FE4-A11C-65C2DA61B036}" destId="{7145F4E6-CF4D-4C3E-9087-D26092824F46}" srcOrd="0" destOrd="0" presId="urn:microsoft.com/office/officeart/2005/8/layout/list1"/>
    <dgm:cxn modelId="{DA38FA71-5F4F-4877-85D2-F9530C56010B}" type="presParOf" srcId="{ED7CD34E-A6D9-46F4-8403-EC56BF2F4F15}" destId="{1F55F684-F454-4787-8094-2D3B7E3A1269}" srcOrd="0" destOrd="0" presId="urn:microsoft.com/office/officeart/2005/8/layout/list1"/>
    <dgm:cxn modelId="{97FC20AF-93E2-42DF-AF99-981F53321DF3}" type="presParOf" srcId="{1F55F684-F454-4787-8094-2D3B7E3A1269}" destId="{1DD2F736-2702-4877-A9BB-121E2C05BEBA}" srcOrd="0" destOrd="0" presId="urn:microsoft.com/office/officeart/2005/8/layout/list1"/>
    <dgm:cxn modelId="{711614F9-AE76-4E2D-95CF-5EF3AE87AF8E}" type="presParOf" srcId="{1F55F684-F454-4787-8094-2D3B7E3A1269}" destId="{B722F3BB-F7A9-40F3-8B2B-280CB89445CA}" srcOrd="1" destOrd="0" presId="urn:microsoft.com/office/officeart/2005/8/layout/list1"/>
    <dgm:cxn modelId="{5BC5773A-887E-4832-A459-F0748B68A48A}" type="presParOf" srcId="{ED7CD34E-A6D9-46F4-8403-EC56BF2F4F15}" destId="{A77BED26-6A69-471A-9C50-1ECCF5F7CED1}" srcOrd="1" destOrd="0" presId="urn:microsoft.com/office/officeart/2005/8/layout/list1"/>
    <dgm:cxn modelId="{7729D3A3-669E-46D7-B2CB-FF39842A67F1}" type="presParOf" srcId="{ED7CD34E-A6D9-46F4-8403-EC56BF2F4F15}" destId="{553C05B1-D10E-4FBE-9C7F-F50A53B4F283}" srcOrd="2" destOrd="0" presId="urn:microsoft.com/office/officeart/2005/8/layout/list1"/>
    <dgm:cxn modelId="{48107691-DC6F-4634-9EA2-D99990685999}" type="presParOf" srcId="{ED7CD34E-A6D9-46F4-8403-EC56BF2F4F15}" destId="{1C94E718-142C-4FB2-A236-B9834E757FC6}" srcOrd="3" destOrd="0" presId="urn:microsoft.com/office/officeart/2005/8/layout/list1"/>
    <dgm:cxn modelId="{791FEE4F-E187-4559-BC32-5B808EE0E175}" type="presParOf" srcId="{ED7CD34E-A6D9-46F4-8403-EC56BF2F4F15}" destId="{5C937A3A-4C39-4B51-B57F-C1F4C4EA5157}" srcOrd="4" destOrd="0" presId="urn:microsoft.com/office/officeart/2005/8/layout/list1"/>
    <dgm:cxn modelId="{9A0E5C14-0964-40C9-B613-95BE4F242024}" type="presParOf" srcId="{5C937A3A-4C39-4B51-B57F-C1F4C4EA5157}" destId="{B58130D5-A784-499D-8E6D-60F6DE0FBB33}" srcOrd="0" destOrd="0" presId="urn:microsoft.com/office/officeart/2005/8/layout/list1"/>
    <dgm:cxn modelId="{AADD5DC3-ECFC-46FA-A94D-05083389A670}" type="presParOf" srcId="{5C937A3A-4C39-4B51-B57F-C1F4C4EA5157}" destId="{30FA0DED-6E44-489E-819F-0596DA079054}" srcOrd="1" destOrd="0" presId="urn:microsoft.com/office/officeart/2005/8/layout/list1"/>
    <dgm:cxn modelId="{4757644D-9D21-4016-A6F9-E9EBBEF72DF0}" type="presParOf" srcId="{ED7CD34E-A6D9-46F4-8403-EC56BF2F4F15}" destId="{BF0B752F-84E8-42E4-97D2-9DDAFDD39144}" srcOrd="5" destOrd="0" presId="urn:microsoft.com/office/officeart/2005/8/layout/list1"/>
    <dgm:cxn modelId="{5DD57174-CE54-41AC-A66D-5506E49AB353}" type="presParOf" srcId="{ED7CD34E-A6D9-46F4-8403-EC56BF2F4F15}" destId="{7145F4E6-CF4D-4C3E-9087-D26092824F46}" srcOrd="6" destOrd="0" presId="urn:microsoft.com/office/officeart/2005/8/layout/list1"/>
    <dgm:cxn modelId="{BBFC3380-A8D2-4323-86E6-C4012FD78CAE}" type="presParOf" srcId="{ED7CD34E-A6D9-46F4-8403-EC56BF2F4F15}" destId="{89461A4B-357F-44DC-A090-E28688AC648E}" srcOrd="7" destOrd="0" presId="urn:microsoft.com/office/officeart/2005/8/layout/list1"/>
    <dgm:cxn modelId="{31391914-D824-4257-A593-E2926EE5AEBD}" type="presParOf" srcId="{ED7CD34E-A6D9-46F4-8403-EC56BF2F4F15}" destId="{0D33F70F-816D-421D-86A1-27E1DA51CA48}" srcOrd="8" destOrd="0" presId="urn:microsoft.com/office/officeart/2005/8/layout/list1"/>
    <dgm:cxn modelId="{A4AB44CA-DEB2-495F-8653-691C94340813}" type="presParOf" srcId="{0D33F70F-816D-421D-86A1-27E1DA51CA48}" destId="{16C6619D-D845-411E-BB64-30D0547D09FA}" srcOrd="0" destOrd="0" presId="urn:microsoft.com/office/officeart/2005/8/layout/list1"/>
    <dgm:cxn modelId="{6400BE5F-A4C8-4823-8E00-39F9341A620E}" type="presParOf" srcId="{0D33F70F-816D-421D-86A1-27E1DA51CA48}" destId="{AA53C323-A633-4CEE-986D-EEBD6D061865}" srcOrd="1" destOrd="0" presId="urn:microsoft.com/office/officeart/2005/8/layout/list1"/>
    <dgm:cxn modelId="{D1294CDF-00B7-4930-9136-C73178773397}" type="presParOf" srcId="{ED7CD34E-A6D9-46F4-8403-EC56BF2F4F15}" destId="{42B4D469-EE49-4394-8695-779BAA70B2CF}" srcOrd="9" destOrd="0" presId="urn:microsoft.com/office/officeart/2005/8/layout/list1"/>
    <dgm:cxn modelId="{0AF8C5F2-07BF-4131-92F5-60EB86842A0A}" type="presParOf" srcId="{ED7CD34E-A6D9-46F4-8403-EC56BF2F4F15}" destId="{C6D3F67C-50C4-4B17-8575-7CF4836D8383}" srcOrd="10" destOrd="0" presId="urn:microsoft.com/office/officeart/2005/8/layout/list1"/>
    <dgm:cxn modelId="{9B7A96A4-A43F-4021-A55D-EF84162F2482}" type="presParOf" srcId="{ED7CD34E-A6D9-46F4-8403-EC56BF2F4F15}" destId="{708D9D9E-A3BC-422E-9D6D-969B681B751F}" srcOrd="11" destOrd="0" presId="urn:microsoft.com/office/officeart/2005/8/layout/list1"/>
    <dgm:cxn modelId="{AD8C7D1E-BFBC-4F8C-9F85-418F77DF8E70}" type="presParOf" srcId="{ED7CD34E-A6D9-46F4-8403-EC56BF2F4F15}" destId="{08AEEE46-FFB1-4AAC-88DB-91B47DA78161}" srcOrd="12" destOrd="0" presId="urn:microsoft.com/office/officeart/2005/8/layout/list1"/>
    <dgm:cxn modelId="{F82071E6-D608-420A-9DB0-F125C143252E}" type="presParOf" srcId="{08AEEE46-FFB1-4AAC-88DB-91B47DA78161}" destId="{8CF55C94-86AA-446C-B466-ACC2CBE50383}" srcOrd="0" destOrd="0" presId="urn:microsoft.com/office/officeart/2005/8/layout/list1"/>
    <dgm:cxn modelId="{DFE30867-53AF-44F5-9EC3-287D401C4791}" type="presParOf" srcId="{08AEEE46-FFB1-4AAC-88DB-91B47DA78161}" destId="{49F0080B-8B60-4B5B-853B-375DCAD27235}" srcOrd="1" destOrd="0" presId="urn:microsoft.com/office/officeart/2005/8/layout/list1"/>
    <dgm:cxn modelId="{17FABF2B-740D-4064-99E9-3A87A53F7550}" type="presParOf" srcId="{ED7CD34E-A6D9-46F4-8403-EC56BF2F4F15}" destId="{D15FCCC6-08B0-46E5-AF24-A0FCFE470C61}" srcOrd="13" destOrd="0" presId="urn:microsoft.com/office/officeart/2005/8/layout/list1"/>
    <dgm:cxn modelId="{37486F0C-8E32-4AC7-B35D-AFE5E8B37189}" type="presParOf" srcId="{ED7CD34E-A6D9-46F4-8403-EC56BF2F4F15}" destId="{4A1203DD-073E-441F-B531-593D9CD12F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C05B1-D10E-4FBE-9C7F-F50A53B4F283}">
      <dsp:nvSpPr>
        <dsp:cNvPr id="0" name=""/>
        <dsp:cNvSpPr/>
      </dsp:nvSpPr>
      <dsp:spPr>
        <a:xfrm>
          <a:off x="0" y="858705"/>
          <a:ext cx="8801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2F3BB-F7A9-40F3-8B2B-280CB89445CA}">
      <dsp:nvSpPr>
        <dsp:cNvPr id="0" name=""/>
        <dsp:cNvSpPr/>
      </dsp:nvSpPr>
      <dsp:spPr>
        <a:xfrm>
          <a:off x="440051" y="578265"/>
          <a:ext cx="61607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I. Introduction</a:t>
          </a:r>
        </a:p>
      </dsp:txBody>
      <dsp:txXfrm>
        <a:off x="467431" y="605645"/>
        <a:ext cx="6105966" cy="506120"/>
      </dsp:txXfrm>
    </dsp:sp>
    <dsp:sp modelId="{7145F4E6-CF4D-4C3E-9087-D26092824F46}">
      <dsp:nvSpPr>
        <dsp:cNvPr id="0" name=""/>
        <dsp:cNvSpPr/>
      </dsp:nvSpPr>
      <dsp:spPr>
        <a:xfrm>
          <a:off x="0" y="1704069"/>
          <a:ext cx="8801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058" tIns="395732" rIns="68305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0" y="1704069"/>
        <a:ext cx="8801038" cy="478800"/>
      </dsp:txXfrm>
    </dsp:sp>
    <dsp:sp modelId="{30FA0DED-6E44-489E-819F-0596DA079054}">
      <dsp:nvSpPr>
        <dsp:cNvPr id="0" name=""/>
        <dsp:cNvSpPr/>
      </dsp:nvSpPr>
      <dsp:spPr>
        <a:xfrm>
          <a:off x="440051" y="1440106"/>
          <a:ext cx="62187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II. Periodic Update of the Comprehensive Plan</a:t>
          </a:r>
        </a:p>
      </dsp:txBody>
      <dsp:txXfrm>
        <a:off x="467431" y="1467486"/>
        <a:ext cx="6164000" cy="506120"/>
      </dsp:txXfrm>
    </dsp:sp>
    <dsp:sp modelId="{C6D3F67C-50C4-4B17-8575-7CF4836D8383}">
      <dsp:nvSpPr>
        <dsp:cNvPr id="0" name=""/>
        <dsp:cNvSpPr/>
      </dsp:nvSpPr>
      <dsp:spPr>
        <a:xfrm>
          <a:off x="0" y="2613557"/>
          <a:ext cx="8801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3C323-A633-4CEE-986D-EEBD6D061865}">
      <dsp:nvSpPr>
        <dsp:cNvPr id="0" name=""/>
        <dsp:cNvSpPr/>
      </dsp:nvSpPr>
      <dsp:spPr>
        <a:xfrm>
          <a:off x="419787" y="2336232"/>
          <a:ext cx="61607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III. Downtown Waterfront EIS/Planned Action Ordinance </a:t>
          </a:r>
        </a:p>
      </dsp:txBody>
      <dsp:txXfrm>
        <a:off x="447167" y="2363612"/>
        <a:ext cx="6105966" cy="506120"/>
      </dsp:txXfrm>
    </dsp:sp>
    <dsp:sp modelId="{4A1203DD-073E-441F-B531-593D9CD12FDE}">
      <dsp:nvSpPr>
        <dsp:cNvPr id="0" name=""/>
        <dsp:cNvSpPr/>
      </dsp:nvSpPr>
      <dsp:spPr>
        <a:xfrm>
          <a:off x="0" y="3444226"/>
          <a:ext cx="8801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0080B-8B60-4B5B-853B-375DCAD27235}">
      <dsp:nvSpPr>
        <dsp:cNvPr id="0" name=""/>
        <dsp:cNvSpPr/>
      </dsp:nvSpPr>
      <dsp:spPr>
        <a:xfrm>
          <a:off x="440051" y="3163786"/>
          <a:ext cx="61607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IV. Q&amp;A</a:t>
          </a:r>
        </a:p>
      </dsp:txBody>
      <dsp:txXfrm>
        <a:off x="467431" y="3191166"/>
        <a:ext cx="6105966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3200-78A4-4C5E-87EB-04D6F2BD29A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9F2C-7D0E-433F-84A6-936DF217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B8A1-B2CA-4523-8C9E-F4A8107AD933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8083" y="4177364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320007" y="1763693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41914" y="4177364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995407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409779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02593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790271" y="5705127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717375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845532" y="1553987"/>
            <a:ext cx="618585" cy="55673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969678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221980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201639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201639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7303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537303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0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537303" y="5047098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1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790271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2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790271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8790271" y="5087061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589378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589378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589378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43964" y="1534985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8548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298548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298548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943962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943962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943962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0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147702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43964" y="1608137"/>
            <a:ext cx="838961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07967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572578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390710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5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09926" y="5170764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009926" y="1597834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412060"/>
            <a:ext cx="12191996" cy="327983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316413"/>
            <a:ext cx="12191996" cy="306732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6" cy="45025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4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5D60CF-1C8F-4ACF-AFA4-B78C037EE9F1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06225"/>
            <a:ext cx="12191996" cy="52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669" y="416023"/>
            <a:ext cx="10662731" cy="1001615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1891" y="1937"/>
            <a:ext cx="7814431" cy="226975"/>
          </a:xfrm>
          <a:prstGeom prst="rect">
            <a:avLst/>
          </a:prstGeom>
          <a:solidFill>
            <a:srgbClr val="176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9672" y="2058623"/>
            <a:ext cx="10662729" cy="1694669"/>
          </a:xfrm>
        </p:spPr>
        <p:txBody>
          <a:bodyPr>
            <a:normAutofit/>
          </a:bodyPr>
          <a:lstStyle>
            <a:lvl1pPr marL="380990" indent="-380990">
              <a:buFont typeface="Arial"/>
              <a:buChar char="•"/>
              <a:defRPr sz="2133"/>
            </a:lvl1pPr>
            <a:lvl2pPr marL="609585" indent="-609585">
              <a:spcBef>
                <a:spcPts val="0"/>
              </a:spcBef>
              <a:spcAft>
                <a:spcPts val="67"/>
              </a:spcAft>
              <a:buClr>
                <a:srgbClr val="2D9334"/>
              </a:buClr>
              <a:buFont typeface="Arial"/>
              <a:buChar char="•"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V="1">
            <a:off x="919672" y="1712539"/>
            <a:ext cx="3372929" cy="9144"/>
          </a:xfrm>
          <a:prstGeom prst="line">
            <a:avLst/>
          </a:prstGeom>
          <a:ln w="38100">
            <a:solidFill>
              <a:srgbClr val="2D93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19672" y="4670776"/>
            <a:ext cx="10662729" cy="1694669"/>
          </a:xfrm>
        </p:spPr>
        <p:txBody>
          <a:bodyPr>
            <a:normAutofit/>
          </a:bodyPr>
          <a:lstStyle>
            <a:lvl1pPr marL="380990" indent="-380990">
              <a:buFont typeface="Arial"/>
              <a:buChar char="•"/>
              <a:defRPr sz="2133"/>
            </a:lvl1pPr>
            <a:lvl2pPr marL="609585" indent="-609585">
              <a:spcBef>
                <a:spcPts val="0"/>
              </a:spcBef>
              <a:spcAft>
                <a:spcPts val="67"/>
              </a:spcAft>
              <a:buClr>
                <a:srgbClr val="829AAE"/>
              </a:buClr>
              <a:buFont typeface="Arial"/>
              <a:buChar char="•"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68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80236" y="1092178"/>
            <a:ext cx="1628504" cy="1628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 userDrawn="1">
            <p:ph type="pic" sz="quarter" idx="13"/>
          </p:nvPr>
        </p:nvSpPr>
        <p:spPr>
          <a:xfrm>
            <a:off x="5574653" y="1573167"/>
            <a:ext cx="1042694" cy="104269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1839630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 userDrawn="1">
            <p:ph type="pic" sz="quarter" idx="15"/>
          </p:nvPr>
        </p:nvSpPr>
        <p:spPr>
          <a:xfrm>
            <a:off x="3760624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 userDrawn="1">
            <p:ph type="pic" sz="quarter" idx="16"/>
          </p:nvPr>
        </p:nvSpPr>
        <p:spPr>
          <a:xfrm>
            <a:off x="5679203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 userDrawn="1">
            <p:ph type="pic" sz="quarter" idx="17"/>
          </p:nvPr>
        </p:nvSpPr>
        <p:spPr>
          <a:xfrm>
            <a:off x="7592776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 userDrawn="1">
            <p:ph type="pic" sz="quarter" idx="18"/>
          </p:nvPr>
        </p:nvSpPr>
        <p:spPr>
          <a:xfrm>
            <a:off x="9498703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69771" y="3443853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623994" y="1720630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272459" y="3443853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78587" y="3040673"/>
            <a:ext cx="1133990" cy="113399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277047" y="1995568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059565" y="1995568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277047" y="4481972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59565" y="4481972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9840340" y="5220971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166009" y="2021369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6728" y="1536428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86728" y="2469527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708875" y="1755572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048303" y="4728280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967530" y="4580555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08129" y="4664454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338385" y="1412060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338385" y="2352833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840340" y="4257283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7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632853" y="1486927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353800" y="6356195"/>
            <a:ext cx="508842" cy="501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00774"/>
            <a:ext cx="508842" cy="2126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en-US" sz="1200" smtClean="0">
                <a:solidFill>
                  <a:schemeClr val="bg1"/>
                </a:solidFill>
                <a:latin typeface="+mj-lt"/>
              </a:defRPr>
            </a:lvl1pPr>
          </a:lstStyle>
          <a:p>
            <a:pPr defTabSz="952530">
              <a:lnSpc>
                <a:spcPct val="90000"/>
              </a:lnSpc>
              <a:spcBef>
                <a:spcPts val="1042"/>
              </a:spcBef>
              <a:buFont typeface="Arial" panose="020B0604020202020204" pitchFamily="34" charset="0"/>
              <a:buNone/>
            </a:pPr>
            <a:fld id="{32ECD629-4DA5-4EAE-B174-69948CAAE2CE}" type="slidenum">
              <a:rPr lang="en-US" smtClean="0"/>
              <a:pPr defTabSz="952530">
                <a:lnSpc>
                  <a:spcPct val="90000"/>
                </a:lnSpc>
                <a:spcBef>
                  <a:spcPts val="1042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9485153" y="6500774"/>
            <a:ext cx="1868647" cy="212645"/>
          </a:xfrm>
          <a:prstGeom prst="rect">
            <a:avLst/>
          </a:prstGeom>
        </p:spPr>
        <p:txBody>
          <a:bodyPr>
            <a:noAutofit/>
          </a:bodyPr>
          <a:lstStyle>
            <a:lvl1pPr marL="238133" indent="-238133" algn="l" defTabSz="952530" rtl="0" eaLnBrk="1" latinLnBrk="0" hangingPunct="1">
              <a:lnSpc>
                <a:spcPct val="90000"/>
              </a:lnSpc>
              <a:spcBef>
                <a:spcPts val="1042"/>
              </a:spcBef>
              <a:buFont typeface="Arial" panose="020B0604020202020204" pitchFamily="34" charset="0"/>
              <a:buChar char="•"/>
              <a:defRPr sz="29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9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663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692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19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945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72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98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255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www.companyname.com</a:t>
            </a:r>
          </a:p>
        </p:txBody>
      </p:sp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305139" y="6500774"/>
            <a:ext cx="1868647" cy="212645"/>
          </a:xfrm>
          <a:prstGeom prst="rect">
            <a:avLst/>
          </a:prstGeom>
        </p:spPr>
        <p:txBody>
          <a:bodyPr>
            <a:noAutofit/>
          </a:bodyPr>
          <a:lstStyle>
            <a:lvl1pPr marL="238133" indent="-238133" algn="l" defTabSz="952530" rtl="0" eaLnBrk="1" latinLnBrk="0" hangingPunct="1">
              <a:lnSpc>
                <a:spcPct val="90000"/>
              </a:lnSpc>
              <a:spcBef>
                <a:spcPts val="1042"/>
              </a:spcBef>
              <a:buFont typeface="Arial" panose="020B0604020202020204" pitchFamily="34" charset="0"/>
              <a:buChar char="•"/>
              <a:defRPr sz="29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9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663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692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19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945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72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98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255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891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mountain, outdoor, overlooking&#10;&#10;AI-generated content may be incorrect.">
            <a:extLst>
              <a:ext uri="{FF2B5EF4-FFF2-40B4-BE49-F238E27FC236}">
                <a16:creationId xmlns:a16="http://schemas.microsoft.com/office/drawing/2014/main" id="{88E1F72E-BEEE-6A07-4A71-C2AF60E0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712" r="14735" b="56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alpha val="58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08809" cy="3536701"/>
          </a:xfrm>
          <a:prstGeom prst="rect">
            <a:avLst/>
          </a:prstGeom>
          <a:solidFill>
            <a:srgbClr val="416E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3093" y="2305545"/>
            <a:ext cx="731838" cy="658812"/>
            <a:chOff x="3841750" y="458788"/>
            <a:chExt cx="731838" cy="658812"/>
          </a:xfrm>
          <a:solidFill>
            <a:schemeClr val="bg1"/>
          </a:solidFill>
        </p:grpSpPr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4127500" y="957263"/>
              <a:ext cx="246063" cy="157162"/>
            </a:xfrm>
            <a:custGeom>
              <a:avLst/>
              <a:gdLst>
                <a:gd name="T0" fmla="*/ 156 w 311"/>
                <a:gd name="T1" fmla="*/ 197 h 197"/>
                <a:gd name="T2" fmla="*/ 156 w 311"/>
                <a:gd name="T3" fmla="*/ 197 h 197"/>
                <a:gd name="T4" fmla="*/ 149 w 311"/>
                <a:gd name="T5" fmla="*/ 197 h 197"/>
                <a:gd name="T6" fmla="*/ 146 w 311"/>
                <a:gd name="T7" fmla="*/ 194 h 197"/>
                <a:gd name="T8" fmla="*/ 142 w 311"/>
                <a:gd name="T9" fmla="*/ 189 h 197"/>
                <a:gd name="T10" fmla="*/ 142 w 311"/>
                <a:gd name="T11" fmla="*/ 184 h 197"/>
                <a:gd name="T12" fmla="*/ 142 w 311"/>
                <a:gd name="T13" fmla="*/ 94 h 197"/>
                <a:gd name="T14" fmla="*/ 22 w 311"/>
                <a:gd name="T15" fmla="*/ 192 h 197"/>
                <a:gd name="T16" fmla="*/ 22 w 311"/>
                <a:gd name="T17" fmla="*/ 192 h 197"/>
                <a:gd name="T18" fmla="*/ 17 w 311"/>
                <a:gd name="T19" fmla="*/ 196 h 197"/>
                <a:gd name="T20" fmla="*/ 14 w 311"/>
                <a:gd name="T21" fmla="*/ 196 h 197"/>
                <a:gd name="T22" fmla="*/ 14 w 311"/>
                <a:gd name="T23" fmla="*/ 196 h 197"/>
                <a:gd name="T24" fmla="*/ 7 w 311"/>
                <a:gd name="T25" fmla="*/ 196 h 197"/>
                <a:gd name="T26" fmla="*/ 4 w 311"/>
                <a:gd name="T27" fmla="*/ 191 h 197"/>
                <a:gd name="T28" fmla="*/ 4 w 311"/>
                <a:gd name="T29" fmla="*/ 191 h 197"/>
                <a:gd name="T30" fmla="*/ 0 w 311"/>
                <a:gd name="T31" fmla="*/ 187 h 197"/>
                <a:gd name="T32" fmla="*/ 0 w 311"/>
                <a:gd name="T33" fmla="*/ 182 h 197"/>
                <a:gd name="T34" fmla="*/ 0 w 311"/>
                <a:gd name="T35" fmla="*/ 182 h 197"/>
                <a:gd name="T36" fmla="*/ 2 w 311"/>
                <a:gd name="T37" fmla="*/ 177 h 197"/>
                <a:gd name="T38" fmla="*/ 5 w 311"/>
                <a:gd name="T39" fmla="*/ 172 h 197"/>
                <a:gd name="T40" fmla="*/ 142 w 311"/>
                <a:gd name="T41" fmla="*/ 59 h 197"/>
                <a:gd name="T42" fmla="*/ 142 w 311"/>
                <a:gd name="T43" fmla="*/ 0 h 197"/>
                <a:gd name="T44" fmla="*/ 169 w 311"/>
                <a:gd name="T45" fmla="*/ 0 h 197"/>
                <a:gd name="T46" fmla="*/ 169 w 311"/>
                <a:gd name="T47" fmla="*/ 59 h 197"/>
                <a:gd name="T48" fmla="*/ 306 w 311"/>
                <a:gd name="T49" fmla="*/ 172 h 197"/>
                <a:gd name="T50" fmla="*/ 306 w 311"/>
                <a:gd name="T51" fmla="*/ 172 h 197"/>
                <a:gd name="T52" fmla="*/ 310 w 311"/>
                <a:gd name="T53" fmla="*/ 177 h 197"/>
                <a:gd name="T54" fmla="*/ 311 w 311"/>
                <a:gd name="T55" fmla="*/ 182 h 197"/>
                <a:gd name="T56" fmla="*/ 311 w 311"/>
                <a:gd name="T57" fmla="*/ 187 h 197"/>
                <a:gd name="T58" fmla="*/ 308 w 311"/>
                <a:gd name="T59" fmla="*/ 191 h 197"/>
                <a:gd name="T60" fmla="*/ 308 w 311"/>
                <a:gd name="T61" fmla="*/ 191 h 197"/>
                <a:gd name="T62" fmla="*/ 303 w 311"/>
                <a:gd name="T63" fmla="*/ 196 h 197"/>
                <a:gd name="T64" fmla="*/ 298 w 311"/>
                <a:gd name="T65" fmla="*/ 196 h 197"/>
                <a:gd name="T66" fmla="*/ 298 w 311"/>
                <a:gd name="T67" fmla="*/ 196 h 197"/>
                <a:gd name="T68" fmla="*/ 294 w 311"/>
                <a:gd name="T69" fmla="*/ 196 h 197"/>
                <a:gd name="T70" fmla="*/ 289 w 311"/>
                <a:gd name="T71" fmla="*/ 192 h 197"/>
                <a:gd name="T72" fmla="*/ 169 w 311"/>
                <a:gd name="T73" fmla="*/ 93 h 197"/>
                <a:gd name="T74" fmla="*/ 169 w 311"/>
                <a:gd name="T75" fmla="*/ 184 h 197"/>
                <a:gd name="T76" fmla="*/ 169 w 311"/>
                <a:gd name="T77" fmla="*/ 184 h 197"/>
                <a:gd name="T78" fmla="*/ 168 w 311"/>
                <a:gd name="T79" fmla="*/ 189 h 197"/>
                <a:gd name="T80" fmla="*/ 164 w 311"/>
                <a:gd name="T81" fmla="*/ 194 h 197"/>
                <a:gd name="T82" fmla="*/ 161 w 311"/>
                <a:gd name="T83" fmla="*/ 197 h 197"/>
                <a:gd name="T84" fmla="*/ 156 w 311"/>
                <a:gd name="T85" fmla="*/ 197 h 197"/>
                <a:gd name="T86" fmla="*/ 156 w 311"/>
                <a:gd name="T8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" h="197">
                  <a:moveTo>
                    <a:pt x="156" y="197"/>
                  </a:moveTo>
                  <a:lnTo>
                    <a:pt x="156" y="197"/>
                  </a:lnTo>
                  <a:lnTo>
                    <a:pt x="149" y="197"/>
                  </a:lnTo>
                  <a:lnTo>
                    <a:pt x="146" y="194"/>
                  </a:lnTo>
                  <a:lnTo>
                    <a:pt x="142" y="189"/>
                  </a:lnTo>
                  <a:lnTo>
                    <a:pt x="142" y="184"/>
                  </a:lnTo>
                  <a:lnTo>
                    <a:pt x="142" y="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7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7" y="196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77"/>
                  </a:lnTo>
                  <a:lnTo>
                    <a:pt x="5" y="172"/>
                  </a:lnTo>
                  <a:lnTo>
                    <a:pt x="142" y="59"/>
                  </a:lnTo>
                  <a:lnTo>
                    <a:pt x="142" y="0"/>
                  </a:lnTo>
                  <a:lnTo>
                    <a:pt x="169" y="0"/>
                  </a:lnTo>
                  <a:lnTo>
                    <a:pt x="169" y="59"/>
                  </a:lnTo>
                  <a:lnTo>
                    <a:pt x="306" y="172"/>
                  </a:lnTo>
                  <a:lnTo>
                    <a:pt x="306" y="172"/>
                  </a:lnTo>
                  <a:lnTo>
                    <a:pt x="310" y="177"/>
                  </a:lnTo>
                  <a:lnTo>
                    <a:pt x="311" y="182"/>
                  </a:lnTo>
                  <a:lnTo>
                    <a:pt x="311" y="187"/>
                  </a:lnTo>
                  <a:lnTo>
                    <a:pt x="308" y="191"/>
                  </a:lnTo>
                  <a:lnTo>
                    <a:pt x="308" y="191"/>
                  </a:lnTo>
                  <a:lnTo>
                    <a:pt x="303" y="196"/>
                  </a:lnTo>
                  <a:lnTo>
                    <a:pt x="298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89" y="192"/>
                  </a:lnTo>
                  <a:lnTo>
                    <a:pt x="169" y="93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8" y="189"/>
                  </a:lnTo>
                  <a:lnTo>
                    <a:pt x="164" y="194"/>
                  </a:lnTo>
                  <a:lnTo>
                    <a:pt x="161" y="197"/>
                  </a:lnTo>
                  <a:lnTo>
                    <a:pt x="156" y="197"/>
                  </a:lnTo>
                  <a:lnTo>
                    <a:pt x="156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3841750" y="476250"/>
              <a:ext cx="731838" cy="641350"/>
            </a:xfrm>
            <a:custGeom>
              <a:avLst/>
              <a:gdLst>
                <a:gd name="T0" fmla="*/ 225 w 923"/>
                <a:gd name="T1" fmla="*/ 576 h 808"/>
                <a:gd name="T2" fmla="*/ 252 w 923"/>
                <a:gd name="T3" fmla="*/ 569 h 808"/>
                <a:gd name="T4" fmla="*/ 266 w 923"/>
                <a:gd name="T5" fmla="*/ 559 h 808"/>
                <a:gd name="T6" fmla="*/ 281 w 923"/>
                <a:gd name="T7" fmla="*/ 539 h 808"/>
                <a:gd name="T8" fmla="*/ 288 w 923"/>
                <a:gd name="T9" fmla="*/ 335 h 808"/>
                <a:gd name="T10" fmla="*/ 283 w 923"/>
                <a:gd name="T11" fmla="*/ 311 h 808"/>
                <a:gd name="T12" fmla="*/ 259 w 923"/>
                <a:gd name="T13" fmla="*/ 284 h 808"/>
                <a:gd name="T14" fmla="*/ 225 w 923"/>
                <a:gd name="T15" fmla="*/ 272 h 808"/>
                <a:gd name="T16" fmla="*/ 76 w 923"/>
                <a:gd name="T17" fmla="*/ 274 h 808"/>
                <a:gd name="T18" fmla="*/ 44 w 923"/>
                <a:gd name="T19" fmla="*/ 291 h 808"/>
                <a:gd name="T20" fmla="*/ 27 w 923"/>
                <a:gd name="T21" fmla="*/ 323 h 808"/>
                <a:gd name="T22" fmla="*/ 27 w 923"/>
                <a:gd name="T23" fmla="*/ 514 h 808"/>
                <a:gd name="T24" fmla="*/ 33 w 923"/>
                <a:gd name="T25" fmla="*/ 539 h 808"/>
                <a:gd name="T26" fmla="*/ 46 w 923"/>
                <a:gd name="T27" fmla="*/ 559 h 808"/>
                <a:gd name="T28" fmla="*/ 61 w 923"/>
                <a:gd name="T29" fmla="*/ 569 h 808"/>
                <a:gd name="T30" fmla="*/ 97 w 923"/>
                <a:gd name="T31" fmla="*/ 576 h 808"/>
                <a:gd name="T32" fmla="*/ 70 w 923"/>
                <a:gd name="T33" fmla="*/ 602 h 808"/>
                <a:gd name="T34" fmla="*/ 49 w 923"/>
                <a:gd name="T35" fmla="*/ 593 h 808"/>
                <a:gd name="T36" fmla="*/ 26 w 923"/>
                <a:gd name="T37" fmla="*/ 576 h 808"/>
                <a:gd name="T38" fmla="*/ 9 w 923"/>
                <a:gd name="T39" fmla="*/ 553 h 808"/>
                <a:gd name="T40" fmla="*/ 0 w 923"/>
                <a:gd name="T41" fmla="*/ 514 h 808"/>
                <a:gd name="T42" fmla="*/ 0 w 923"/>
                <a:gd name="T43" fmla="*/ 321 h 808"/>
                <a:gd name="T44" fmla="*/ 16 w 923"/>
                <a:gd name="T45" fmla="*/ 284 h 808"/>
                <a:gd name="T46" fmla="*/ 39 w 923"/>
                <a:gd name="T47" fmla="*/ 262 h 808"/>
                <a:gd name="T48" fmla="*/ 63 w 923"/>
                <a:gd name="T49" fmla="*/ 250 h 808"/>
                <a:gd name="T50" fmla="*/ 225 w 923"/>
                <a:gd name="T51" fmla="*/ 245 h 808"/>
                <a:gd name="T52" fmla="*/ 251 w 923"/>
                <a:gd name="T53" fmla="*/ 250 h 808"/>
                <a:gd name="T54" fmla="*/ 276 w 923"/>
                <a:gd name="T55" fmla="*/ 262 h 808"/>
                <a:gd name="T56" fmla="*/ 298 w 923"/>
                <a:gd name="T57" fmla="*/ 284 h 808"/>
                <a:gd name="T58" fmla="*/ 313 w 923"/>
                <a:gd name="T59" fmla="*/ 321 h 808"/>
                <a:gd name="T60" fmla="*/ 790 w 923"/>
                <a:gd name="T61" fmla="*/ 514 h 808"/>
                <a:gd name="T62" fmla="*/ 813 w 923"/>
                <a:gd name="T63" fmla="*/ 509 h 808"/>
                <a:gd name="T64" fmla="*/ 840 w 923"/>
                <a:gd name="T65" fmla="*/ 487 h 808"/>
                <a:gd name="T66" fmla="*/ 850 w 923"/>
                <a:gd name="T67" fmla="*/ 453 h 808"/>
                <a:gd name="T68" fmla="*/ 316 w 923"/>
                <a:gd name="T69" fmla="*/ 27 h 808"/>
                <a:gd name="T70" fmla="*/ 911 w 923"/>
                <a:gd name="T71" fmla="*/ 0 h 808"/>
                <a:gd name="T72" fmla="*/ 920 w 923"/>
                <a:gd name="T73" fmla="*/ 3 h 808"/>
                <a:gd name="T74" fmla="*/ 923 w 923"/>
                <a:gd name="T75" fmla="*/ 13 h 808"/>
                <a:gd name="T76" fmla="*/ 916 w 923"/>
                <a:gd name="T77" fmla="*/ 25 h 808"/>
                <a:gd name="T78" fmla="*/ 877 w 923"/>
                <a:gd name="T79" fmla="*/ 453 h 808"/>
                <a:gd name="T80" fmla="*/ 871 w 923"/>
                <a:gd name="T81" fmla="*/ 487 h 808"/>
                <a:gd name="T82" fmla="*/ 839 w 923"/>
                <a:gd name="T83" fmla="*/ 525 h 808"/>
                <a:gd name="T84" fmla="*/ 790 w 923"/>
                <a:gd name="T85" fmla="*/ 541 h 808"/>
                <a:gd name="T86" fmla="*/ 308 w 923"/>
                <a:gd name="T87" fmla="*/ 547 h 808"/>
                <a:gd name="T88" fmla="*/ 298 w 923"/>
                <a:gd name="T89" fmla="*/ 564 h 808"/>
                <a:gd name="T90" fmla="*/ 276 w 923"/>
                <a:gd name="T91" fmla="*/ 586 h 808"/>
                <a:gd name="T92" fmla="*/ 244 w 923"/>
                <a:gd name="T93" fmla="*/ 60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3" h="808">
                  <a:moveTo>
                    <a:pt x="217" y="808"/>
                  </a:moveTo>
                  <a:lnTo>
                    <a:pt x="217" y="576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39" y="574"/>
                  </a:lnTo>
                  <a:lnTo>
                    <a:pt x="252" y="569"/>
                  </a:lnTo>
                  <a:lnTo>
                    <a:pt x="252" y="569"/>
                  </a:lnTo>
                  <a:lnTo>
                    <a:pt x="261" y="564"/>
                  </a:lnTo>
                  <a:lnTo>
                    <a:pt x="266" y="559"/>
                  </a:lnTo>
                  <a:lnTo>
                    <a:pt x="266" y="559"/>
                  </a:lnTo>
                  <a:lnTo>
                    <a:pt x="276" y="549"/>
                  </a:lnTo>
                  <a:lnTo>
                    <a:pt x="281" y="539"/>
                  </a:lnTo>
                  <a:lnTo>
                    <a:pt x="286" y="527"/>
                  </a:lnTo>
                  <a:lnTo>
                    <a:pt x="288" y="514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6" y="323"/>
                  </a:lnTo>
                  <a:lnTo>
                    <a:pt x="283" y="311"/>
                  </a:lnTo>
                  <a:lnTo>
                    <a:pt x="276" y="299"/>
                  </a:lnTo>
                  <a:lnTo>
                    <a:pt x="269" y="291"/>
                  </a:lnTo>
                  <a:lnTo>
                    <a:pt x="259" y="284"/>
                  </a:lnTo>
                  <a:lnTo>
                    <a:pt x="249" y="277"/>
                  </a:lnTo>
                  <a:lnTo>
                    <a:pt x="237" y="274"/>
                  </a:lnTo>
                  <a:lnTo>
                    <a:pt x="225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76" y="274"/>
                  </a:lnTo>
                  <a:lnTo>
                    <a:pt x="65" y="277"/>
                  </a:lnTo>
                  <a:lnTo>
                    <a:pt x="55" y="284"/>
                  </a:lnTo>
                  <a:lnTo>
                    <a:pt x="44" y="291"/>
                  </a:lnTo>
                  <a:lnTo>
                    <a:pt x="38" y="299"/>
                  </a:lnTo>
                  <a:lnTo>
                    <a:pt x="33" y="311"/>
                  </a:lnTo>
                  <a:lnTo>
                    <a:pt x="27" y="323"/>
                  </a:lnTo>
                  <a:lnTo>
                    <a:pt x="27" y="335"/>
                  </a:lnTo>
                  <a:lnTo>
                    <a:pt x="27" y="514"/>
                  </a:lnTo>
                  <a:lnTo>
                    <a:pt x="27" y="514"/>
                  </a:lnTo>
                  <a:lnTo>
                    <a:pt x="27" y="522"/>
                  </a:lnTo>
                  <a:lnTo>
                    <a:pt x="29" y="531"/>
                  </a:lnTo>
                  <a:lnTo>
                    <a:pt x="33" y="539"/>
                  </a:lnTo>
                  <a:lnTo>
                    <a:pt x="36" y="546"/>
                  </a:lnTo>
                  <a:lnTo>
                    <a:pt x="41" y="553"/>
                  </a:lnTo>
                  <a:lnTo>
                    <a:pt x="46" y="559"/>
                  </a:lnTo>
                  <a:lnTo>
                    <a:pt x="53" y="564"/>
                  </a:lnTo>
                  <a:lnTo>
                    <a:pt x="61" y="569"/>
                  </a:lnTo>
                  <a:lnTo>
                    <a:pt x="61" y="569"/>
                  </a:lnTo>
                  <a:lnTo>
                    <a:pt x="75" y="574"/>
                  </a:lnTo>
                  <a:lnTo>
                    <a:pt x="88" y="576"/>
                  </a:lnTo>
                  <a:lnTo>
                    <a:pt x="97" y="576"/>
                  </a:lnTo>
                  <a:lnTo>
                    <a:pt x="97" y="808"/>
                  </a:lnTo>
                  <a:lnTo>
                    <a:pt x="70" y="808"/>
                  </a:lnTo>
                  <a:lnTo>
                    <a:pt x="70" y="602"/>
                  </a:lnTo>
                  <a:lnTo>
                    <a:pt x="63" y="598"/>
                  </a:lnTo>
                  <a:lnTo>
                    <a:pt x="63" y="598"/>
                  </a:lnTo>
                  <a:lnTo>
                    <a:pt x="49" y="593"/>
                  </a:lnTo>
                  <a:lnTo>
                    <a:pt x="39" y="586"/>
                  </a:lnTo>
                  <a:lnTo>
                    <a:pt x="39" y="586"/>
                  </a:lnTo>
                  <a:lnTo>
                    <a:pt x="26" y="576"/>
                  </a:lnTo>
                  <a:lnTo>
                    <a:pt x="16" y="564"/>
                  </a:lnTo>
                  <a:lnTo>
                    <a:pt x="16" y="564"/>
                  </a:lnTo>
                  <a:lnTo>
                    <a:pt x="9" y="553"/>
                  </a:lnTo>
                  <a:lnTo>
                    <a:pt x="4" y="541"/>
                  </a:lnTo>
                  <a:lnTo>
                    <a:pt x="0" y="527"/>
                  </a:lnTo>
                  <a:lnTo>
                    <a:pt x="0" y="5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4" y="307"/>
                  </a:lnTo>
                  <a:lnTo>
                    <a:pt x="9" y="296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26" y="272"/>
                  </a:lnTo>
                  <a:lnTo>
                    <a:pt x="39" y="262"/>
                  </a:lnTo>
                  <a:lnTo>
                    <a:pt x="39" y="262"/>
                  </a:lnTo>
                  <a:lnTo>
                    <a:pt x="49" y="255"/>
                  </a:lnTo>
                  <a:lnTo>
                    <a:pt x="63" y="250"/>
                  </a:lnTo>
                  <a:lnTo>
                    <a:pt x="75" y="247"/>
                  </a:lnTo>
                  <a:lnTo>
                    <a:pt x="88" y="24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39" y="247"/>
                  </a:lnTo>
                  <a:lnTo>
                    <a:pt x="251" y="250"/>
                  </a:lnTo>
                  <a:lnTo>
                    <a:pt x="264" y="255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88" y="272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305" y="296"/>
                  </a:lnTo>
                  <a:lnTo>
                    <a:pt x="310" y="307"/>
                  </a:lnTo>
                  <a:lnTo>
                    <a:pt x="313" y="321"/>
                  </a:lnTo>
                  <a:lnTo>
                    <a:pt x="313" y="335"/>
                  </a:lnTo>
                  <a:lnTo>
                    <a:pt x="313" y="514"/>
                  </a:lnTo>
                  <a:lnTo>
                    <a:pt x="790" y="514"/>
                  </a:lnTo>
                  <a:lnTo>
                    <a:pt x="790" y="514"/>
                  </a:lnTo>
                  <a:lnTo>
                    <a:pt x="803" y="512"/>
                  </a:lnTo>
                  <a:lnTo>
                    <a:pt x="813" y="509"/>
                  </a:lnTo>
                  <a:lnTo>
                    <a:pt x="823" y="502"/>
                  </a:lnTo>
                  <a:lnTo>
                    <a:pt x="833" y="495"/>
                  </a:lnTo>
                  <a:lnTo>
                    <a:pt x="840" y="487"/>
                  </a:lnTo>
                  <a:lnTo>
                    <a:pt x="845" y="476"/>
                  </a:lnTo>
                  <a:lnTo>
                    <a:pt x="850" y="465"/>
                  </a:lnTo>
                  <a:lnTo>
                    <a:pt x="850" y="453"/>
                  </a:lnTo>
                  <a:lnTo>
                    <a:pt x="850" y="27"/>
                  </a:lnTo>
                  <a:lnTo>
                    <a:pt x="316" y="27"/>
                  </a:lnTo>
                  <a:lnTo>
                    <a:pt x="316" y="27"/>
                  </a:lnTo>
                  <a:lnTo>
                    <a:pt x="311" y="13"/>
                  </a:lnTo>
                  <a:lnTo>
                    <a:pt x="305" y="0"/>
                  </a:lnTo>
                  <a:lnTo>
                    <a:pt x="911" y="0"/>
                  </a:lnTo>
                  <a:lnTo>
                    <a:pt x="911" y="0"/>
                  </a:lnTo>
                  <a:lnTo>
                    <a:pt x="916" y="2"/>
                  </a:lnTo>
                  <a:lnTo>
                    <a:pt x="920" y="3"/>
                  </a:lnTo>
                  <a:lnTo>
                    <a:pt x="923" y="8"/>
                  </a:lnTo>
                  <a:lnTo>
                    <a:pt x="923" y="13"/>
                  </a:lnTo>
                  <a:lnTo>
                    <a:pt x="923" y="13"/>
                  </a:lnTo>
                  <a:lnTo>
                    <a:pt x="923" y="18"/>
                  </a:lnTo>
                  <a:lnTo>
                    <a:pt x="920" y="24"/>
                  </a:lnTo>
                  <a:lnTo>
                    <a:pt x="916" y="25"/>
                  </a:lnTo>
                  <a:lnTo>
                    <a:pt x="911" y="27"/>
                  </a:lnTo>
                  <a:lnTo>
                    <a:pt x="877" y="27"/>
                  </a:lnTo>
                  <a:lnTo>
                    <a:pt x="877" y="453"/>
                  </a:lnTo>
                  <a:lnTo>
                    <a:pt x="877" y="453"/>
                  </a:lnTo>
                  <a:lnTo>
                    <a:pt x="876" y="470"/>
                  </a:lnTo>
                  <a:lnTo>
                    <a:pt x="871" y="487"/>
                  </a:lnTo>
                  <a:lnTo>
                    <a:pt x="862" y="502"/>
                  </a:lnTo>
                  <a:lnTo>
                    <a:pt x="852" y="514"/>
                  </a:lnTo>
                  <a:lnTo>
                    <a:pt x="839" y="525"/>
                  </a:lnTo>
                  <a:lnTo>
                    <a:pt x="823" y="532"/>
                  </a:lnTo>
                  <a:lnTo>
                    <a:pt x="808" y="537"/>
                  </a:lnTo>
                  <a:lnTo>
                    <a:pt x="790" y="541"/>
                  </a:lnTo>
                  <a:lnTo>
                    <a:pt x="310" y="541"/>
                  </a:lnTo>
                  <a:lnTo>
                    <a:pt x="308" y="547"/>
                  </a:lnTo>
                  <a:lnTo>
                    <a:pt x="308" y="547"/>
                  </a:lnTo>
                  <a:lnTo>
                    <a:pt x="303" y="556"/>
                  </a:lnTo>
                  <a:lnTo>
                    <a:pt x="298" y="564"/>
                  </a:lnTo>
                  <a:lnTo>
                    <a:pt x="298" y="564"/>
                  </a:lnTo>
                  <a:lnTo>
                    <a:pt x="288" y="576"/>
                  </a:lnTo>
                  <a:lnTo>
                    <a:pt x="276" y="586"/>
                  </a:lnTo>
                  <a:lnTo>
                    <a:pt x="276" y="586"/>
                  </a:lnTo>
                  <a:lnTo>
                    <a:pt x="264" y="593"/>
                  </a:lnTo>
                  <a:lnTo>
                    <a:pt x="252" y="598"/>
                  </a:lnTo>
                  <a:lnTo>
                    <a:pt x="244" y="602"/>
                  </a:lnTo>
                  <a:lnTo>
                    <a:pt x="244" y="808"/>
                  </a:lnTo>
                  <a:lnTo>
                    <a:pt x="217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884613" y="458788"/>
              <a:ext cx="161925" cy="161925"/>
            </a:xfrm>
            <a:custGeom>
              <a:avLst/>
              <a:gdLst>
                <a:gd name="T0" fmla="*/ 103 w 204"/>
                <a:gd name="T1" fmla="*/ 204 h 204"/>
                <a:gd name="T2" fmla="*/ 81 w 204"/>
                <a:gd name="T3" fmla="*/ 201 h 204"/>
                <a:gd name="T4" fmla="*/ 45 w 204"/>
                <a:gd name="T5" fmla="*/ 186 h 204"/>
                <a:gd name="T6" fmla="*/ 18 w 204"/>
                <a:gd name="T7" fmla="*/ 159 h 204"/>
                <a:gd name="T8" fmla="*/ 3 w 204"/>
                <a:gd name="T9" fmla="*/ 123 h 204"/>
                <a:gd name="T10" fmla="*/ 0 w 204"/>
                <a:gd name="T11" fmla="*/ 101 h 204"/>
                <a:gd name="T12" fmla="*/ 1 w 204"/>
                <a:gd name="T13" fmla="*/ 91 h 204"/>
                <a:gd name="T14" fmla="*/ 8 w 204"/>
                <a:gd name="T15" fmla="*/ 62 h 204"/>
                <a:gd name="T16" fmla="*/ 30 w 204"/>
                <a:gd name="T17" fmla="*/ 30 h 204"/>
                <a:gd name="T18" fmla="*/ 62 w 204"/>
                <a:gd name="T19" fmla="*/ 8 h 204"/>
                <a:gd name="T20" fmla="*/ 91 w 204"/>
                <a:gd name="T21" fmla="*/ 2 h 204"/>
                <a:gd name="T22" fmla="*/ 103 w 204"/>
                <a:gd name="T23" fmla="*/ 0 h 204"/>
                <a:gd name="T24" fmla="*/ 123 w 204"/>
                <a:gd name="T25" fmla="*/ 2 h 204"/>
                <a:gd name="T26" fmla="*/ 158 w 204"/>
                <a:gd name="T27" fmla="*/ 19 h 204"/>
                <a:gd name="T28" fmla="*/ 185 w 204"/>
                <a:gd name="T29" fmla="*/ 46 h 204"/>
                <a:gd name="T30" fmla="*/ 202 w 204"/>
                <a:gd name="T31" fmla="*/ 81 h 204"/>
                <a:gd name="T32" fmla="*/ 204 w 204"/>
                <a:gd name="T33" fmla="*/ 101 h 204"/>
                <a:gd name="T34" fmla="*/ 202 w 204"/>
                <a:gd name="T35" fmla="*/ 113 h 204"/>
                <a:gd name="T36" fmla="*/ 196 w 204"/>
                <a:gd name="T37" fmla="*/ 142 h 204"/>
                <a:gd name="T38" fmla="*/ 174 w 204"/>
                <a:gd name="T39" fmla="*/ 174 h 204"/>
                <a:gd name="T40" fmla="*/ 141 w 204"/>
                <a:gd name="T41" fmla="*/ 196 h 204"/>
                <a:gd name="T42" fmla="*/ 113 w 204"/>
                <a:gd name="T43" fmla="*/ 203 h 204"/>
                <a:gd name="T44" fmla="*/ 103 w 204"/>
                <a:gd name="T45" fmla="*/ 204 h 204"/>
                <a:gd name="T46" fmla="*/ 103 w 204"/>
                <a:gd name="T47" fmla="*/ 27 h 204"/>
                <a:gd name="T48" fmla="*/ 72 w 204"/>
                <a:gd name="T49" fmla="*/ 34 h 204"/>
                <a:gd name="T50" fmla="*/ 49 w 204"/>
                <a:gd name="T51" fmla="*/ 49 h 204"/>
                <a:gd name="T52" fmla="*/ 33 w 204"/>
                <a:gd name="T53" fmla="*/ 73 h 204"/>
                <a:gd name="T54" fmla="*/ 27 w 204"/>
                <a:gd name="T55" fmla="*/ 101 h 204"/>
                <a:gd name="T56" fmla="*/ 28 w 204"/>
                <a:gd name="T57" fmla="*/ 117 h 204"/>
                <a:gd name="T58" fmla="*/ 40 w 204"/>
                <a:gd name="T59" fmla="*/ 144 h 204"/>
                <a:gd name="T60" fmla="*/ 60 w 204"/>
                <a:gd name="T61" fmla="*/ 164 h 204"/>
                <a:gd name="T62" fmla="*/ 87 w 204"/>
                <a:gd name="T63" fmla="*/ 176 h 204"/>
                <a:gd name="T64" fmla="*/ 103 w 204"/>
                <a:gd name="T65" fmla="*/ 177 h 204"/>
                <a:gd name="T66" fmla="*/ 131 w 204"/>
                <a:gd name="T67" fmla="*/ 171 h 204"/>
                <a:gd name="T68" fmla="*/ 155 w 204"/>
                <a:gd name="T69" fmla="*/ 155 h 204"/>
                <a:gd name="T70" fmla="*/ 170 w 204"/>
                <a:gd name="T71" fmla="*/ 132 h 204"/>
                <a:gd name="T72" fmla="*/ 177 w 204"/>
                <a:gd name="T73" fmla="*/ 101 h 204"/>
                <a:gd name="T74" fmla="*/ 175 w 204"/>
                <a:gd name="T75" fmla="*/ 88 h 204"/>
                <a:gd name="T76" fmla="*/ 163 w 204"/>
                <a:gd name="T77" fmla="*/ 61 h 204"/>
                <a:gd name="T78" fmla="*/ 143 w 204"/>
                <a:gd name="T79" fmla="*/ 40 h 204"/>
                <a:gd name="T80" fmla="*/ 118 w 204"/>
                <a:gd name="T81" fmla="*/ 29 h 204"/>
                <a:gd name="T82" fmla="*/ 103 w 204"/>
                <a:gd name="T83" fmla="*/ 2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3" y="204"/>
                  </a:moveTo>
                  <a:lnTo>
                    <a:pt x="103" y="204"/>
                  </a:lnTo>
                  <a:lnTo>
                    <a:pt x="91" y="203"/>
                  </a:lnTo>
                  <a:lnTo>
                    <a:pt x="81" y="201"/>
                  </a:lnTo>
                  <a:lnTo>
                    <a:pt x="62" y="196"/>
                  </a:lnTo>
                  <a:lnTo>
                    <a:pt x="45" y="186"/>
                  </a:lnTo>
                  <a:lnTo>
                    <a:pt x="30" y="174"/>
                  </a:lnTo>
                  <a:lnTo>
                    <a:pt x="18" y="159"/>
                  </a:lnTo>
                  <a:lnTo>
                    <a:pt x="8" y="142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5" y="19"/>
                  </a:lnTo>
                  <a:lnTo>
                    <a:pt x="62" y="8"/>
                  </a:lnTo>
                  <a:lnTo>
                    <a:pt x="81" y="2"/>
                  </a:lnTo>
                  <a:lnTo>
                    <a:pt x="91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3" y="2"/>
                  </a:lnTo>
                  <a:lnTo>
                    <a:pt x="123" y="2"/>
                  </a:lnTo>
                  <a:lnTo>
                    <a:pt x="141" y="8"/>
                  </a:lnTo>
                  <a:lnTo>
                    <a:pt x="158" y="19"/>
                  </a:lnTo>
                  <a:lnTo>
                    <a:pt x="174" y="30"/>
                  </a:lnTo>
                  <a:lnTo>
                    <a:pt x="185" y="46"/>
                  </a:lnTo>
                  <a:lnTo>
                    <a:pt x="196" y="62"/>
                  </a:lnTo>
                  <a:lnTo>
                    <a:pt x="202" y="81"/>
                  </a:lnTo>
                  <a:lnTo>
                    <a:pt x="202" y="9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2" y="113"/>
                  </a:lnTo>
                  <a:lnTo>
                    <a:pt x="202" y="123"/>
                  </a:lnTo>
                  <a:lnTo>
                    <a:pt x="196" y="142"/>
                  </a:lnTo>
                  <a:lnTo>
                    <a:pt x="185" y="159"/>
                  </a:lnTo>
                  <a:lnTo>
                    <a:pt x="174" y="174"/>
                  </a:lnTo>
                  <a:lnTo>
                    <a:pt x="158" y="186"/>
                  </a:lnTo>
                  <a:lnTo>
                    <a:pt x="141" y="196"/>
                  </a:lnTo>
                  <a:lnTo>
                    <a:pt x="123" y="201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103" y="204"/>
                  </a:lnTo>
                  <a:close/>
                  <a:moveTo>
                    <a:pt x="103" y="27"/>
                  </a:moveTo>
                  <a:lnTo>
                    <a:pt x="103" y="27"/>
                  </a:lnTo>
                  <a:lnTo>
                    <a:pt x="87" y="29"/>
                  </a:lnTo>
                  <a:lnTo>
                    <a:pt x="72" y="34"/>
                  </a:lnTo>
                  <a:lnTo>
                    <a:pt x="60" y="40"/>
                  </a:lnTo>
                  <a:lnTo>
                    <a:pt x="49" y="49"/>
                  </a:lnTo>
                  <a:lnTo>
                    <a:pt x="40" y="61"/>
                  </a:lnTo>
                  <a:lnTo>
                    <a:pt x="33" y="73"/>
                  </a:lnTo>
                  <a:lnTo>
                    <a:pt x="28" y="88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8" y="117"/>
                  </a:lnTo>
                  <a:lnTo>
                    <a:pt x="33" y="132"/>
                  </a:lnTo>
                  <a:lnTo>
                    <a:pt x="40" y="144"/>
                  </a:lnTo>
                  <a:lnTo>
                    <a:pt x="49" y="155"/>
                  </a:lnTo>
                  <a:lnTo>
                    <a:pt x="60" y="164"/>
                  </a:lnTo>
                  <a:lnTo>
                    <a:pt x="72" y="171"/>
                  </a:lnTo>
                  <a:lnTo>
                    <a:pt x="87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18" y="176"/>
                  </a:lnTo>
                  <a:lnTo>
                    <a:pt x="131" y="171"/>
                  </a:lnTo>
                  <a:lnTo>
                    <a:pt x="143" y="164"/>
                  </a:lnTo>
                  <a:lnTo>
                    <a:pt x="155" y="155"/>
                  </a:lnTo>
                  <a:lnTo>
                    <a:pt x="163" y="144"/>
                  </a:lnTo>
                  <a:lnTo>
                    <a:pt x="170" y="132"/>
                  </a:lnTo>
                  <a:lnTo>
                    <a:pt x="175" y="117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5" y="88"/>
                  </a:lnTo>
                  <a:lnTo>
                    <a:pt x="170" y="73"/>
                  </a:lnTo>
                  <a:lnTo>
                    <a:pt x="163" y="61"/>
                  </a:lnTo>
                  <a:lnTo>
                    <a:pt x="155" y="49"/>
                  </a:lnTo>
                  <a:lnTo>
                    <a:pt x="143" y="40"/>
                  </a:lnTo>
                  <a:lnTo>
                    <a:pt x="131" y="34"/>
                  </a:lnTo>
                  <a:lnTo>
                    <a:pt x="118" y="29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38178" y="3686699"/>
            <a:ext cx="2770631" cy="70474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Downtown Association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10/01/2025</a:t>
            </a:r>
            <a:endParaRPr lang="en-US" sz="1400" b="1" noProof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38178" y="4042675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2689BF0-C03F-5209-29F1-77AF8757CF6B}"/>
              </a:ext>
            </a:extLst>
          </p:cNvPr>
          <p:cNvSpPr/>
          <p:nvPr/>
        </p:nvSpPr>
        <p:spPr>
          <a:xfrm>
            <a:off x="1157787" y="1750142"/>
            <a:ext cx="2760854" cy="1786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AA0090D9-AC46-755E-1312-4A07E136C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619" y="1835012"/>
            <a:ext cx="1090948" cy="1701689"/>
          </a:xfrm>
          <a:prstGeom prst="rect">
            <a:avLst/>
          </a:prstGeom>
        </p:spPr>
      </p:pic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83FB5767-CF94-C0DD-B89E-8D540AA53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400" y="1903447"/>
            <a:ext cx="1507188" cy="1038072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2189743" y="2882601"/>
            <a:ext cx="1691635" cy="4058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ea typeface="Open Sans Light" panose="020B0306030504020204" pitchFamily="34" charset="0"/>
                <a:cs typeface="Open Sans Light" panose="020B0306030504020204" pitchFamily="34" charset="0"/>
              </a:rPr>
              <a:t>Development Services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CD3374E-23A4-4726-8826-59189C9F7969}"/>
              </a:ext>
            </a:extLst>
          </p:cNvPr>
          <p:cNvSpPr txBox="1">
            <a:spLocks/>
          </p:cNvSpPr>
          <p:nvPr/>
        </p:nvSpPr>
        <p:spPr>
          <a:xfrm>
            <a:off x="1446772" y="1985530"/>
            <a:ext cx="9298456" cy="412545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1pPr>
            <a:lvl2pPr marL="457200" indent="-457200" algn="l" defTabSz="457200" rtl="0" eaLnBrk="1" latinLnBrk="0" hangingPunct="1">
              <a:spcBef>
                <a:spcPts val="0"/>
              </a:spcBef>
              <a:spcAft>
                <a:spcPts val="50"/>
              </a:spcAft>
              <a:buClr>
                <a:srgbClr val="2D9334"/>
              </a:buClr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600"/>
              </a:spcAft>
            </a:pPr>
            <a:endParaRPr lang="en-US" sz="2400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FC036A1-54F1-8CB2-7BC9-095535E93481}"/>
              </a:ext>
            </a:extLst>
          </p:cNvPr>
          <p:cNvSpPr txBox="1">
            <a:spLocks/>
          </p:cNvSpPr>
          <p:nvPr/>
        </p:nvSpPr>
        <p:spPr>
          <a:xfrm>
            <a:off x="929106" y="592207"/>
            <a:ext cx="9106185" cy="1029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C6C6D"/>
                </a:solidFill>
                <a:latin typeface="Gill Sans SemiBold"/>
                <a:ea typeface="+mj-ea"/>
                <a:cs typeface="Gill Sans SemiBold"/>
              </a:defRPr>
            </a:lvl1pPr>
          </a:lstStyle>
          <a:p>
            <a:endParaRPr lang="en-US" sz="3200" dirty="0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57B607-FF8F-CFB8-42B4-2F211E485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927911"/>
              </p:ext>
            </p:extLst>
          </p:nvPr>
        </p:nvGraphicFramePr>
        <p:xfrm>
          <a:off x="401986" y="791605"/>
          <a:ext cx="8801038" cy="450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CD8147-55A7-A232-2CF4-4586DBA88A7B}"/>
              </a:ext>
            </a:extLst>
          </p:cNvPr>
          <p:cNvSpPr txBox="1"/>
          <p:nvPr/>
        </p:nvSpPr>
        <p:spPr>
          <a:xfrm>
            <a:off x="712537" y="646458"/>
            <a:ext cx="596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Presentation Agenda</a:t>
            </a:r>
          </a:p>
        </p:txBody>
      </p:sp>
    </p:spTree>
    <p:extLst>
      <p:ext uri="{BB962C8B-B14F-4D97-AF65-F5344CB8AC3E}">
        <p14:creationId xmlns:p14="http://schemas.microsoft.com/office/powerpoint/2010/main" val="40068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D3D26F-BB21-792A-BA86-BEB27F39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6AE4-CB1B-2664-31A6-CF01A8E3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90" y="987231"/>
            <a:ext cx="10662731" cy="1001615"/>
          </a:xfrm>
        </p:spPr>
        <p:txBody>
          <a:bodyPr/>
          <a:lstStyle/>
          <a:p>
            <a:r>
              <a:rPr lang="en-US" dirty="0"/>
              <a:t>I. Introduction and Purpose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8E303-5752-FF99-338E-6A2D783B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7FD3A-6480-64F2-AFA9-568C822A43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9670" y="1828177"/>
            <a:ext cx="10662729" cy="2612153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1"/>
                </a:solidFill>
                <a:latin typeface="+mn-lt"/>
              </a:rPr>
              <a:t>Development Services Department</a:t>
            </a:r>
          </a:p>
          <a:p>
            <a:endParaRPr lang="en-US" sz="2900" dirty="0">
              <a:solidFill>
                <a:schemeClr val="tx1"/>
              </a:solidFill>
              <a:latin typeface="+mn-lt"/>
            </a:endParaRPr>
          </a:p>
          <a:p>
            <a:r>
              <a:rPr lang="en-US" sz="2900" dirty="0">
                <a:solidFill>
                  <a:schemeClr val="tx1"/>
                </a:solidFill>
                <a:latin typeface="+mn-lt"/>
              </a:rPr>
              <a:t>Community groups and public participation: consultation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BAA24-3524-BFAD-237F-0186AAE12FE3}"/>
              </a:ext>
            </a:extLst>
          </p:cNvPr>
          <p:cNvCxnSpPr/>
          <p:nvPr/>
        </p:nvCxnSpPr>
        <p:spPr>
          <a:xfrm>
            <a:off x="1034321" y="1536492"/>
            <a:ext cx="10118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942A957B-FFBF-9604-4BD1-52FCB1B60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522325"/>
            <a:ext cx="11165208" cy="24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diagram">
            <a:extLst>
              <a:ext uri="{FF2B5EF4-FFF2-40B4-BE49-F238E27FC236}">
                <a16:creationId xmlns:a16="http://schemas.microsoft.com/office/drawing/2014/main" id="{2F4F27BE-8717-D932-DBB5-32145516D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5C510-7AA8-FC6B-B614-6B2C30A5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066355A-084C-D24E-9AD2-7E4FC41EA627}" type="slidenum">
              <a:rPr lang="en-US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8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B1AC1-FDFD-3E9F-C952-3AC6CC26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BEFCDFDA-96C5-84D6-03A5-4C9ABADE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8" y="517960"/>
            <a:ext cx="3941530" cy="55710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1E92-AD37-9B3A-01C2-489590A2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066355A-084C-D24E-9AD2-7E4FC41EA627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605DB-8810-FF73-1E74-38E41BC2E548}"/>
              </a:ext>
            </a:extLst>
          </p:cNvPr>
          <p:cNvSpPr txBox="1"/>
          <p:nvPr/>
        </p:nvSpPr>
        <p:spPr>
          <a:xfrm>
            <a:off x="5853952" y="2357717"/>
            <a:ext cx="4975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Approximately 2-year contract to complete an Environmental Impact Statement (EIS) and Planned Action Ordinance.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 economic development package to ease permitting for downtown projects and redevelopment.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6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0CE392-3164-86E2-B5ED-7ADDE3B31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D6FE-322F-E83E-9897-49B8D4C4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90" y="927810"/>
            <a:ext cx="10662731" cy="1001615"/>
          </a:xfrm>
        </p:spPr>
        <p:txBody>
          <a:bodyPr/>
          <a:lstStyle/>
          <a:p>
            <a:r>
              <a:rPr lang="en-US" dirty="0"/>
              <a:t>IV. 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FBC08-83D9-62A8-49A3-DFE99544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C302B7-A710-3F77-5613-44CE44291E5C}"/>
              </a:ext>
            </a:extLst>
          </p:cNvPr>
          <p:cNvCxnSpPr/>
          <p:nvPr/>
        </p:nvCxnSpPr>
        <p:spPr>
          <a:xfrm>
            <a:off x="1034321" y="1536492"/>
            <a:ext cx="10118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2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0E1259-BBEF-7633-7BB7-119BDC12B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mountain, outdoor, overlooking&#10;&#10;AI-generated content may be incorrect.">
            <a:extLst>
              <a:ext uri="{FF2B5EF4-FFF2-40B4-BE49-F238E27FC236}">
                <a16:creationId xmlns:a16="http://schemas.microsoft.com/office/drawing/2014/main" id="{0A26A7C3-9027-513B-0FA3-0246FAEF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712" r="14735" b="56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alpha val="58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FD5422-C40B-2F17-D6A9-CD0C6EC70D4A}"/>
              </a:ext>
            </a:extLst>
          </p:cNvPr>
          <p:cNvSpPr/>
          <p:nvPr/>
        </p:nvSpPr>
        <p:spPr>
          <a:xfrm>
            <a:off x="0" y="0"/>
            <a:ext cx="3908809" cy="3536701"/>
          </a:xfrm>
          <a:prstGeom prst="rect">
            <a:avLst/>
          </a:prstGeom>
          <a:solidFill>
            <a:srgbClr val="416E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5511A-5125-B787-9D75-D32D33171083}"/>
              </a:ext>
            </a:extLst>
          </p:cNvPr>
          <p:cNvGrpSpPr/>
          <p:nvPr/>
        </p:nvGrpSpPr>
        <p:grpSpPr>
          <a:xfrm>
            <a:off x="1713093" y="2305545"/>
            <a:ext cx="731838" cy="658812"/>
            <a:chOff x="3841750" y="458788"/>
            <a:chExt cx="731838" cy="658812"/>
          </a:xfrm>
          <a:solidFill>
            <a:schemeClr val="bg1"/>
          </a:solidFill>
        </p:grpSpPr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A95C6DA8-0EFF-2B4B-A87C-B32FC751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957263"/>
              <a:ext cx="246063" cy="157162"/>
            </a:xfrm>
            <a:custGeom>
              <a:avLst/>
              <a:gdLst>
                <a:gd name="T0" fmla="*/ 156 w 311"/>
                <a:gd name="T1" fmla="*/ 197 h 197"/>
                <a:gd name="T2" fmla="*/ 156 w 311"/>
                <a:gd name="T3" fmla="*/ 197 h 197"/>
                <a:gd name="T4" fmla="*/ 149 w 311"/>
                <a:gd name="T5" fmla="*/ 197 h 197"/>
                <a:gd name="T6" fmla="*/ 146 w 311"/>
                <a:gd name="T7" fmla="*/ 194 h 197"/>
                <a:gd name="T8" fmla="*/ 142 w 311"/>
                <a:gd name="T9" fmla="*/ 189 h 197"/>
                <a:gd name="T10" fmla="*/ 142 w 311"/>
                <a:gd name="T11" fmla="*/ 184 h 197"/>
                <a:gd name="T12" fmla="*/ 142 w 311"/>
                <a:gd name="T13" fmla="*/ 94 h 197"/>
                <a:gd name="T14" fmla="*/ 22 w 311"/>
                <a:gd name="T15" fmla="*/ 192 h 197"/>
                <a:gd name="T16" fmla="*/ 22 w 311"/>
                <a:gd name="T17" fmla="*/ 192 h 197"/>
                <a:gd name="T18" fmla="*/ 17 w 311"/>
                <a:gd name="T19" fmla="*/ 196 h 197"/>
                <a:gd name="T20" fmla="*/ 14 w 311"/>
                <a:gd name="T21" fmla="*/ 196 h 197"/>
                <a:gd name="T22" fmla="*/ 14 w 311"/>
                <a:gd name="T23" fmla="*/ 196 h 197"/>
                <a:gd name="T24" fmla="*/ 7 w 311"/>
                <a:gd name="T25" fmla="*/ 196 h 197"/>
                <a:gd name="T26" fmla="*/ 4 w 311"/>
                <a:gd name="T27" fmla="*/ 191 h 197"/>
                <a:gd name="T28" fmla="*/ 4 w 311"/>
                <a:gd name="T29" fmla="*/ 191 h 197"/>
                <a:gd name="T30" fmla="*/ 0 w 311"/>
                <a:gd name="T31" fmla="*/ 187 h 197"/>
                <a:gd name="T32" fmla="*/ 0 w 311"/>
                <a:gd name="T33" fmla="*/ 182 h 197"/>
                <a:gd name="T34" fmla="*/ 0 w 311"/>
                <a:gd name="T35" fmla="*/ 182 h 197"/>
                <a:gd name="T36" fmla="*/ 2 w 311"/>
                <a:gd name="T37" fmla="*/ 177 h 197"/>
                <a:gd name="T38" fmla="*/ 5 w 311"/>
                <a:gd name="T39" fmla="*/ 172 h 197"/>
                <a:gd name="T40" fmla="*/ 142 w 311"/>
                <a:gd name="T41" fmla="*/ 59 h 197"/>
                <a:gd name="T42" fmla="*/ 142 w 311"/>
                <a:gd name="T43" fmla="*/ 0 h 197"/>
                <a:gd name="T44" fmla="*/ 169 w 311"/>
                <a:gd name="T45" fmla="*/ 0 h 197"/>
                <a:gd name="T46" fmla="*/ 169 w 311"/>
                <a:gd name="T47" fmla="*/ 59 h 197"/>
                <a:gd name="T48" fmla="*/ 306 w 311"/>
                <a:gd name="T49" fmla="*/ 172 h 197"/>
                <a:gd name="T50" fmla="*/ 306 w 311"/>
                <a:gd name="T51" fmla="*/ 172 h 197"/>
                <a:gd name="T52" fmla="*/ 310 w 311"/>
                <a:gd name="T53" fmla="*/ 177 h 197"/>
                <a:gd name="T54" fmla="*/ 311 w 311"/>
                <a:gd name="T55" fmla="*/ 182 h 197"/>
                <a:gd name="T56" fmla="*/ 311 w 311"/>
                <a:gd name="T57" fmla="*/ 187 h 197"/>
                <a:gd name="T58" fmla="*/ 308 w 311"/>
                <a:gd name="T59" fmla="*/ 191 h 197"/>
                <a:gd name="T60" fmla="*/ 308 w 311"/>
                <a:gd name="T61" fmla="*/ 191 h 197"/>
                <a:gd name="T62" fmla="*/ 303 w 311"/>
                <a:gd name="T63" fmla="*/ 196 h 197"/>
                <a:gd name="T64" fmla="*/ 298 w 311"/>
                <a:gd name="T65" fmla="*/ 196 h 197"/>
                <a:gd name="T66" fmla="*/ 298 w 311"/>
                <a:gd name="T67" fmla="*/ 196 h 197"/>
                <a:gd name="T68" fmla="*/ 294 w 311"/>
                <a:gd name="T69" fmla="*/ 196 h 197"/>
                <a:gd name="T70" fmla="*/ 289 w 311"/>
                <a:gd name="T71" fmla="*/ 192 h 197"/>
                <a:gd name="T72" fmla="*/ 169 w 311"/>
                <a:gd name="T73" fmla="*/ 93 h 197"/>
                <a:gd name="T74" fmla="*/ 169 w 311"/>
                <a:gd name="T75" fmla="*/ 184 h 197"/>
                <a:gd name="T76" fmla="*/ 169 w 311"/>
                <a:gd name="T77" fmla="*/ 184 h 197"/>
                <a:gd name="T78" fmla="*/ 168 w 311"/>
                <a:gd name="T79" fmla="*/ 189 h 197"/>
                <a:gd name="T80" fmla="*/ 164 w 311"/>
                <a:gd name="T81" fmla="*/ 194 h 197"/>
                <a:gd name="T82" fmla="*/ 161 w 311"/>
                <a:gd name="T83" fmla="*/ 197 h 197"/>
                <a:gd name="T84" fmla="*/ 156 w 311"/>
                <a:gd name="T85" fmla="*/ 197 h 197"/>
                <a:gd name="T86" fmla="*/ 156 w 311"/>
                <a:gd name="T8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" h="197">
                  <a:moveTo>
                    <a:pt x="156" y="197"/>
                  </a:moveTo>
                  <a:lnTo>
                    <a:pt x="156" y="197"/>
                  </a:lnTo>
                  <a:lnTo>
                    <a:pt x="149" y="197"/>
                  </a:lnTo>
                  <a:lnTo>
                    <a:pt x="146" y="194"/>
                  </a:lnTo>
                  <a:lnTo>
                    <a:pt x="142" y="189"/>
                  </a:lnTo>
                  <a:lnTo>
                    <a:pt x="142" y="184"/>
                  </a:lnTo>
                  <a:lnTo>
                    <a:pt x="142" y="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7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7" y="196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77"/>
                  </a:lnTo>
                  <a:lnTo>
                    <a:pt x="5" y="172"/>
                  </a:lnTo>
                  <a:lnTo>
                    <a:pt x="142" y="59"/>
                  </a:lnTo>
                  <a:lnTo>
                    <a:pt x="142" y="0"/>
                  </a:lnTo>
                  <a:lnTo>
                    <a:pt x="169" y="0"/>
                  </a:lnTo>
                  <a:lnTo>
                    <a:pt x="169" y="59"/>
                  </a:lnTo>
                  <a:lnTo>
                    <a:pt x="306" y="172"/>
                  </a:lnTo>
                  <a:lnTo>
                    <a:pt x="306" y="172"/>
                  </a:lnTo>
                  <a:lnTo>
                    <a:pt x="310" y="177"/>
                  </a:lnTo>
                  <a:lnTo>
                    <a:pt x="311" y="182"/>
                  </a:lnTo>
                  <a:lnTo>
                    <a:pt x="311" y="187"/>
                  </a:lnTo>
                  <a:lnTo>
                    <a:pt x="308" y="191"/>
                  </a:lnTo>
                  <a:lnTo>
                    <a:pt x="308" y="191"/>
                  </a:lnTo>
                  <a:lnTo>
                    <a:pt x="303" y="196"/>
                  </a:lnTo>
                  <a:lnTo>
                    <a:pt x="298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89" y="192"/>
                  </a:lnTo>
                  <a:lnTo>
                    <a:pt x="169" y="93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8" y="189"/>
                  </a:lnTo>
                  <a:lnTo>
                    <a:pt x="164" y="194"/>
                  </a:lnTo>
                  <a:lnTo>
                    <a:pt x="161" y="197"/>
                  </a:lnTo>
                  <a:lnTo>
                    <a:pt x="156" y="197"/>
                  </a:lnTo>
                  <a:lnTo>
                    <a:pt x="156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B62BFB4C-51A0-B3F8-6C9D-54B43D41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476250"/>
              <a:ext cx="731838" cy="641350"/>
            </a:xfrm>
            <a:custGeom>
              <a:avLst/>
              <a:gdLst>
                <a:gd name="T0" fmla="*/ 225 w 923"/>
                <a:gd name="T1" fmla="*/ 576 h 808"/>
                <a:gd name="T2" fmla="*/ 252 w 923"/>
                <a:gd name="T3" fmla="*/ 569 h 808"/>
                <a:gd name="T4" fmla="*/ 266 w 923"/>
                <a:gd name="T5" fmla="*/ 559 h 808"/>
                <a:gd name="T6" fmla="*/ 281 w 923"/>
                <a:gd name="T7" fmla="*/ 539 h 808"/>
                <a:gd name="T8" fmla="*/ 288 w 923"/>
                <a:gd name="T9" fmla="*/ 335 h 808"/>
                <a:gd name="T10" fmla="*/ 283 w 923"/>
                <a:gd name="T11" fmla="*/ 311 h 808"/>
                <a:gd name="T12" fmla="*/ 259 w 923"/>
                <a:gd name="T13" fmla="*/ 284 h 808"/>
                <a:gd name="T14" fmla="*/ 225 w 923"/>
                <a:gd name="T15" fmla="*/ 272 h 808"/>
                <a:gd name="T16" fmla="*/ 76 w 923"/>
                <a:gd name="T17" fmla="*/ 274 h 808"/>
                <a:gd name="T18" fmla="*/ 44 w 923"/>
                <a:gd name="T19" fmla="*/ 291 h 808"/>
                <a:gd name="T20" fmla="*/ 27 w 923"/>
                <a:gd name="T21" fmla="*/ 323 h 808"/>
                <a:gd name="T22" fmla="*/ 27 w 923"/>
                <a:gd name="T23" fmla="*/ 514 h 808"/>
                <a:gd name="T24" fmla="*/ 33 w 923"/>
                <a:gd name="T25" fmla="*/ 539 h 808"/>
                <a:gd name="T26" fmla="*/ 46 w 923"/>
                <a:gd name="T27" fmla="*/ 559 h 808"/>
                <a:gd name="T28" fmla="*/ 61 w 923"/>
                <a:gd name="T29" fmla="*/ 569 h 808"/>
                <a:gd name="T30" fmla="*/ 97 w 923"/>
                <a:gd name="T31" fmla="*/ 576 h 808"/>
                <a:gd name="T32" fmla="*/ 70 w 923"/>
                <a:gd name="T33" fmla="*/ 602 h 808"/>
                <a:gd name="T34" fmla="*/ 49 w 923"/>
                <a:gd name="T35" fmla="*/ 593 h 808"/>
                <a:gd name="T36" fmla="*/ 26 w 923"/>
                <a:gd name="T37" fmla="*/ 576 h 808"/>
                <a:gd name="T38" fmla="*/ 9 w 923"/>
                <a:gd name="T39" fmla="*/ 553 h 808"/>
                <a:gd name="T40" fmla="*/ 0 w 923"/>
                <a:gd name="T41" fmla="*/ 514 h 808"/>
                <a:gd name="T42" fmla="*/ 0 w 923"/>
                <a:gd name="T43" fmla="*/ 321 h 808"/>
                <a:gd name="T44" fmla="*/ 16 w 923"/>
                <a:gd name="T45" fmla="*/ 284 h 808"/>
                <a:gd name="T46" fmla="*/ 39 w 923"/>
                <a:gd name="T47" fmla="*/ 262 h 808"/>
                <a:gd name="T48" fmla="*/ 63 w 923"/>
                <a:gd name="T49" fmla="*/ 250 h 808"/>
                <a:gd name="T50" fmla="*/ 225 w 923"/>
                <a:gd name="T51" fmla="*/ 245 h 808"/>
                <a:gd name="T52" fmla="*/ 251 w 923"/>
                <a:gd name="T53" fmla="*/ 250 h 808"/>
                <a:gd name="T54" fmla="*/ 276 w 923"/>
                <a:gd name="T55" fmla="*/ 262 h 808"/>
                <a:gd name="T56" fmla="*/ 298 w 923"/>
                <a:gd name="T57" fmla="*/ 284 h 808"/>
                <a:gd name="T58" fmla="*/ 313 w 923"/>
                <a:gd name="T59" fmla="*/ 321 h 808"/>
                <a:gd name="T60" fmla="*/ 790 w 923"/>
                <a:gd name="T61" fmla="*/ 514 h 808"/>
                <a:gd name="T62" fmla="*/ 813 w 923"/>
                <a:gd name="T63" fmla="*/ 509 h 808"/>
                <a:gd name="T64" fmla="*/ 840 w 923"/>
                <a:gd name="T65" fmla="*/ 487 h 808"/>
                <a:gd name="T66" fmla="*/ 850 w 923"/>
                <a:gd name="T67" fmla="*/ 453 h 808"/>
                <a:gd name="T68" fmla="*/ 316 w 923"/>
                <a:gd name="T69" fmla="*/ 27 h 808"/>
                <a:gd name="T70" fmla="*/ 911 w 923"/>
                <a:gd name="T71" fmla="*/ 0 h 808"/>
                <a:gd name="T72" fmla="*/ 920 w 923"/>
                <a:gd name="T73" fmla="*/ 3 h 808"/>
                <a:gd name="T74" fmla="*/ 923 w 923"/>
                <a:gd name="T75" fmla="*/ 13 h 808"/>
                <a:gd name="T76" fmla="*/ 916 w 923"/>
                <a:gd name="T77" fmla="*/ 25 h 808"/>
                <a:gd name="T78" fmla="*/ 877 w 923"/>
                <a:gd name="T79" fmla="*/ 453 h 808"/>
                <a:gd name="T80" fmla="*/ 871 w 923"/>
                <a:gd name="T81" fmla="*/ 487 h 808"/>
                <a:gd name="T82" fmla="*/ 839 w 923"/>
                <a:gd name="T83" fmla="*/ 525 h 808"/>
                <a:gd name="T84" fmla="*/ 790 w 923"/>
                <a:gd name="T85" fmla="*/ 541 h 808"/>
                <a:gd name="T86" fmla="*/ 308 w 923"/>
                <a:gd name="T87" fmla="*/ 547 h 808"/>
                <a:gd name="T88" fmla="*/ 298 w 923"/>
                <a:gd name="T89" fmla="*/ 564 h 808"/>
                <a:gd name="T90" fmla="*/ 276 w 923"/>
                <a:gd name="T91" fmla="*/ 586 h 808"/>
                <a:gd name="T92" fmla="*/ 244 w 923"/>
                <a:gd name="T93" fmla="*/ 60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3" h="808">
                  <a:moveTo>
                    <a:pt x="217" y="808"/>
                  </a:moveTo>
                  <a:lnTo>
                    <a:pt x="217" y="576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39" y="574"/>
                  </a:lnTo>
                  <a:lnTo>
                    <a:pt x="252" y="569"/>
                  </a:lnTo>
                  <a:lnTo>
                    <a:pt x="252" y="569"/>
                  </a:lnTo>
                  <a:lnTo>
                    <a:pt x="261" y="564"/>
                  </a:lnTo>
                  <a:lnTo>
                    <a:pt x="266" y="559"/>
                  </a:lnTo>
                  <a:lnTo>
                    <a:pt x="266" y="559"/>
                  </a:lnTo>
                  <a:lnTo>
                    <a:pt x="276" y="549"/>
                  </a:lnTo>
                  <a:lnTo>
                    <a:pt x="281" y="539"/>
                  </a:lnTo>
                  <a:lnTo>
                    <a:pt x="286" y="527"/>
                  </a:lnTo>
                  <a:lnTo>
                    <a:pt x="288" y="514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6" y="323"/>
                  </a:lnTo>
                  <a:lnTo>
                    <a:pt x="283" y="311"/>
                  </a:lnTo>
                  <a:lnTo>
                    <a:pt x="276" y="299"/>
                  </a:lnTo>
                  <a:lnTo>
                    <a:pt x="269" y="291"/>
                  </a:lnTo>
                  <a:lnTo>
                    <a:pt x="259" y="284"/>
                  </a:lnTo>
                  <a:lnTo>
                    <a:pt x="249" y="277"/>
                  </a:lnTo>
                  <a:lnTo>
                    <a:pt x="237" y="274"/>
                  </a:lnTo>
                  <a:lnTo>
                    <a:pt x="225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76" y="274"/>
                  </a:lnTo>
                  <a:lnTo>
                    <a:pt x="65" y="277"/>
                  </a:lnTo>
                  <a:lnTo>
                    <a:pt x="55" y="284"/>
                  </a:lnTo>
                  <a:lnTo>
                    <a:pt x="44" y="291"/>
                  </a:lnTo>
                  <a:lnTo>
                    <a:pt x="38" y="299"/>
                  </a:lnTo>
                  <a:lnTo>
                    <a:pt x="33" y="311"/>
                  </a:lnTo>
                  <a:lnTo>
                    <a:pt x="27" y="323"/>
                  </a:lnTo>
                  <a:lnTo>
                    <a:pt x="27" y="335"/>
                  </a:lnTo>
                  <a:lnTo>
                    <a:pt x="27" y="514"/>
                  </a:lnTo>
                  <a:lnTo>
                    <a:pt x="27" y="514"/>
                  </a:lnTo>
                  <a:lnTo>
                    <a:pt x="27" y="522"/>
                  </a:lnTo>
                  <a:lnTo>
                    <a:pt x="29" y="531"/>
                  </a:lnTo>
                  <a:lnTo>
                    <a:pt x="33" y="539"/>
                  </a:lnTo>
                  <a:lnTo>
                    <a:pt x="36" y="546"/>
                  </a:lnTo>
                  <a:lnTo>
                    <a:pt x="41" y="553"/>
                  </a:lnTo>
                  <a:lnTo>
                    <a:pt x="46" y="559"/>
                  </a:lnTo>
                  <a:lnTo>
                    <a:pt x="53" y="564"/>
                  </a:lnTo>
                  <a:lnTo>
                    <a:pt x="61" y="569"/>
                  </a:lnTo>
                  <a:lnTo>
                    <a:pt x="61" y="569"/>
                  </a:lnTo>
                  <a:lnTo>
                    <a:pt x="75" y="574"/>
                  </a:lnTo>
                  <a:lnTo>
                    <a:pt x="88" y="576"/>
                  </a:lnTo>
                  <a:lnTo>
                    <a:pt x="97" y="576"/>
                  </a:lnTo>
                  <a:lnTo>
                    <a:pt x="97" y="808"/>
                  </a:lnTo>
                  <a:lnTo>
                    <a:pt x="70" y="808"/>
                  </a:lnTo>
                  <a:lnTo>
                    <a:pt x="70" y="602"/>
                  </a:lnTo>
                  <a:lnTo>
                    <a:pt x="63" y="598"/>
                  </a:lnTo>
                  <a:lnTo>
                    <a:pt x="63" y="598"/>
                  </a:lnTo>
                  <a:lnTo>
                    <a:pt x="49" y="593"/>
                  </a:lnTo>
                  <a:lnTo>
                    <a:pt x="39" y="586"/>
                  </a:lnTo>
                  <a:lnTo>
                    <a:pt x="39" y="586"/>
                  </a:lnTo>
                  <a:lnTo>
                    <a:pt x="26" y="576"/>
                  </a:lnTo>
                  <a:lnTo>
                    <a:pt x="16" y="564"/>
                  </a:lnTo>
                  <a:lnTo>
                    <a:pt x="16" y="564"/>
                  </a:lnTo>
                  <a:lnTo>
                    <a:pt x="9" y="553"/>
                  </a:lnTo>
                  <a:lnTo>
                    <a:pt x="4" y="541"/>
                  </a:lnTo>
                  <a:lnTo>
                    <a:pt x="0" y="527"/>
                  </a:lnTo>
                  <a:lnTo>
                    <a:pt x="0" y="5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4" y="307"/>
                  </a:lnTo>
                  <a:lnTo>
                    <a:pt x="9" y="296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26" y="272"/>
                  </a:lnTo>
                  <a:lnTo>
                    <a:pt x="39" y="262"/>
                  </a:lnTo>
                  <a:lnTo>
                    <a:pt x="39" y="262"/>
                  </a:lnTo>
                  <a:lnTo>
                    <a:pt x="49" y="255"/>
                  </a:lnTo>
                  <a:lnTo>
                    <a:pt x="63" y="250"/>
                  </a:lnTo>
                  <a:lnTo>
                    <a:pt x="75" y="247"/>
                  </a:lnTo>
                  <a:lnTo>
                    <a:pt x="88" y="24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39" y="247"/>
                  </a:lnTo>
                  <a:lnTo>
                    <a:pt x="251" y="250"/>
                  </a:lnTo>
                  <a:lnTo>
                    <a:pt x="264" y="255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88" y="272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305" y="296"/>
                  </a:lnTo>
                  <a:lnTo>
                    <a:pt x="310" y="307"/>
                  </a:lnTo>
                  <a:lnTo>
                    <a:pt x="313" y="321"/>
                  </a:lnTo>
                  <a:lnTo>
                    <a:pt x="313" y="335"/>
                  </a:lnTo>
                  <a:lnTo>
                    <a:pt x="313" y="514"/>
                  </a:lnTo>
                  <a:lnTo>
                    <a:pt x="790" y="514"/>
                  </a:lnTo>
                  <a:lnTo>
                    <a:pt x="790" y="514"/>
                  </a:lnTo>
                  <a:lnTo>
                    <a:pt x="803" y="512"/>
                  </a:lnTo>
                  <a:lnTo>
                    <a:pt x="813" y="509"/>
                  </a:lnTo>
                  <a:lnTo>
                    <a:pt x="823" y="502"/>
                  </a:lnTo>
                  <a:lnTo>
                    <a:pt x="833" y="495"/>
                  </a:lnTo>
                  <a:lnTo>
                    <a:pt x="840" y="487"/>
                  </a:lnTo>
                  <a:lnTo>
                    <a:pt x="845" y="476"/>
                  </a:lnTo>
                  <a:lnTo>
                    <a:pt x="850" y="465"/>
                  </a:lnTo>
                  <a:lnTo>
                    <a:pt x="850" y="453"/>
                  </a:lnTo>
                  <a:lnTo>
                    <a:pt x="850" y="27"/>
                  </a:lnTo>
                  <a:lnTo>
                    <a:pt x="316" y="27"/>
                  </a:lnTo>
                  <a:lnTo>
                    <a:pt x="316" y="27"/>
                  </a:lnTo>
                  <a:lnTo>
                    <a:pt x="311" y="13"/>
                  </a:lnTo>
                  <a:lnTo>
                    <a:pt x="305" y="0"/>
                  </a:lnTo>
                  <a:lnTo>
                    <a:pt x="911" y="0"/>
                  </a:lnTo>
                  <a:lnTo>
                    <a:pt x="911" y="0"/>
                  </a:lnTo>
                  <a:lnTo>
                    <a:pt x="916" y="2"/>
                  </a:lnTo>
                  <a:lnTo>
                    <a:pt x="920" y="3"/>
                  </a:lnTo>
                  <a:lnTo>
                    <a:pt x="923" y="8"/>
                  </a:lnTo>
                  <a:lnTo>
                    <a:pt x="923" y="13"/>
                  </a:lnTo>
                  <a:lnTo>
                    <a:pt x="923" y="13"/>
                  </a:lnTo>
                  <a:lnTo>
                    <a:pt x="923" y="18"/>
                  </a:lnTo>
                  <a:lnTo>
                    <a:pt x="920" y="24"/>
                  </a:lnTo>
                  <a:lnTo>
                    <a:pt x="916" y="25"/>
                  </a:lnTo>
                  <a:lnTo>
                    <a:pt x="911" y="27"/>
                  </a:lnTo>
                  <a:lnTo>
                    <a:pt x="877" y="27"/>
                  </a:lnTo>
                  <a:lnTo>
                    <a:pt x="877" y="453"/>
                  </a:lnTo>
                  <a:lnTo>
                    <a:pt x="877" y="453"/>
                  </a:lnTo>
                  <a:lnTo>
                    <a:pt x="876" y="470"/>
                  </a:lnTo>
                  <a:lnTo>
                    <a:pt x="871" y="487"/>
                  </a:lnTo>
                  <a:lnTo>
                    <a:pt x="862" y="502"/>
                  </a:lnTo>
                  <a:lnTo>
                    <a:pt x="852" y="514"/>
                  </a:lnTo>
                  <a:lnTo>
                    <a:pt x="839" y="525"/>
                  </a:lnTo>
                  <a:lnTo>
                    <a:pt x="823" y="532"/>
                  </a:lnTo>
                  <a:lnTo>
                    <a:pt x="808" y="537"/>
                  </a:lnTo>
                  <a:lnTo>
                    <a:pt x="790" y="541"/>
                  </a:lnTo>
                  <a:lnTo>
                    <a:pt x="310" y="541"/>
                  </a:lnTo>
                  <a:lnTo>
                    <a:pt x="308" y="547"/>
                  </a:lnTo>
                  <a:lnTo>
                    <a:pt x="308" y="547"/>
                  </a:lnTo>
                  <a:lnTo>
                    <a:pt x="303" y="556"/>
                  </a:lnTo>
                  <a:lnTo>
                    <a:pt x="298" y="564"/>
                  </a:lnTo>
                  <a:lnTo>
                    <a:pt x="298" y="564"/>
                  </a:lnTo>
                  <a:lnTo>
                    <a:pt x="288" y="576"/>
                  </a:lnTo>
                  <a:lnTo>
                    <a:pt x="276" y="586"/>
                  </a:lnTo>
                  <a:lnTo>
                    <a:pt x="276" y="586"/>
                  </a:lnTo>
                  <a:lnTo>
                    <a:pt x="264" y="593"/>
                  </a:lnTo>
                  <a:lnTo>
                    <a:pt x="252" y="598"/>
                  </a:lnTo>
                  <a:lnTo>
                    <a:pt x="244" y="602"/>
                  </a:lnTo>
                  <a:lnTo>
                    <a:pt x="244" y="808"/>
                  </a:lnTo>
                  <a:lnTo>
                    <a:pt x="217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421D7DF0-1158-2AD2-756B-27A40A472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613" y="458788"/>
              <a:ext cx="161925" cy="161925"/>
            </a:xfrm>
            <a:custGeom>
              <a:avLst/>
              <a:gdLst>
                <a:gd name="T0" fmla="*/ 103 w 204"/>
                <a:gd name="T1" fmla="*/ 204 h 204"/>
                <a:gd name="T2" fmla="*/ 81 w 204"/>
                <a:gd name="T3" fmla="*/ 201 h 204"/>
                <a:gd name="T4" fmla="*/ 45 w 204"/>
                <a:gd name="T5" fmla="*/ 186 h 204"/>
                <a:gd name="T6" fmla="*/ 18 w 204"/>
                <a:gd name="T7" fmla="*/ 159 h 204"/>
                <a:gd name="T8" fmla="*/ 3 w 204"/>
                <a:gd name="T9" fmla="*/ 123 h 204"/>
                <a:gd name="T10" fmla="*/ 0 w 204"/>
                <a:gd name="T11" fmla="*/ 101 h 204"/>
                <a:gd name="T12" fmla="*/ 1 w 204"/>
                <a:gd name="T13" fmla="*/ 91 h 204"/>
                <a:gd name="T14" fmla="*/ 8 w 204"/>
                <a:gd name="T15" fmla="*/ 62 h 204"/>
                <a:gd name="T16" fmla="*/ 30 w 204"/>
                <a:gd name="T17" fmla="*/ 30 h 204"/>
                <a:gd name="T18" fmla="*/ 62 w 204"/>
                <a:gd name="T19" fmla="*/ 8 h 204"/>
                <a:gd name="T20" fmla="*/ 91 w 204"/>
                <a:gd name="T21" fmla="*/ 2 h 204"/>
                <a:gd name="T22" fmla="*/ 103 w 204"/>
                <a:gd name="T23" fmla="*/ 0 h 204"/>
                <a:gd name="T24" fmla="*/ 123 w 204"/>
                <a:gd name="T25" fmla="*/ 2 h 204"/>
                <a:gd name="T26" fmla="*/ 158 w 204"/>
                <a:gd name="T27" fmla="*/ 19 h 204"/>
                <a:gd name="T28" fmla="*/ 185 w 204"/>
                <a:gd name="T29" fmla="*/ 46 h 204"/>
                <a:gd name="T30" fmla="*/ 202 w 204"/>
                <a:gd name="T31" fmla="*/ 81 h 204"/>
                <a:gd name="T32" fmla="*/ 204 w 204"/>
                <a:gd name="T33" fmla="*/ 101 h 204"/>
                <a:gd name="T34" fmla="*/ 202 w 204"/>
                <a:gd name="T35" fmla="*/ 113 h 204"/>
                <a:gd name="T36" fmla="*/ 196 w 204"/>
                <a:gd name="T37" fmla="*/ 142 h 204"/>
                <a:gd name="T38" fmla="*/ 174 w 204"/>
                <a:gd name="T39" fmla="*/ 174 h 204"/>
                <a:gd name="T40" fmla="*/ 141 w 204"/>
                <a:gd name="T41" fmla="*/ 196 h 204"/>
                <a:gd name="T42" fmla="*/ 113 w 204"/>
                <a:gd name="T43" fmla="*/ 203 h 204"/>
                <a:gd name="T44" fmla="*/ 103 w 204"/>
                <a:gd name="T45" fmla="*/ 204 h 204"/>
                <a:gd name="T46" fmla="*/ 103 w 204"/>
                <a:gd name="T47" fmla="*/ 27 h 204"/>
                <a:gd name="T48" fmla="*/ 72 w 204"/>
                <a:gd name="T49" fmla="*/ 34 h 204"/>
                <a:gd name="T50" fmla="*/ 49 w 204"/>
                <a:gd name="T51" fmla="*/ 49 h 204"/>
                <a:gd name="T52" fmla="*/ 33 w 204"/>
                <a:gd name="T53" fmla="*/ 73 h 204"/>
                <a:gd name="T54" fmla="*/ 27 w 204"/>
                <a:gd name="T55" fmla="*/ 101 h 204"/>
                <a:gd name="T56" fmla="*/ 28 w 204"/>
                <a:gd name="T57" fmla="*/ 117 h 204"/>
                <a:gd name="T58" fmla="*/ 40 w 204"/>
                <a:gd name="T59" fmla="*/ 144 h 204"/>
                <a:gd name="T60" fmla="*/ 60 w 204"/>
                <a:gd name="T61" fmla="*/ 164 h 204"/>
                <a:gd name="T62" fmla="*/ 87 w 204"/>
                <a:gd name="T63" fmla="*/ 176 h 204"/>
                <a:gd name="T64" fmla="*/ 103 w 204"/>
                <a:gd name="T65" fmla="*/ 177 h 204"/>
                <a:gd name="T66" fmla="*/ 131 w 204"/>
                <a:gd name="T67" fmla="*/ 171 h 204"/>
                <a:gd name="T68" fmla="*/ 155 w 204"/>
                <a:gd name="T69" fmla="*/ 155 h 204"/>
                <a:gd name="T70" fmla="*/ 170 w 204"/>
                <a:gd name="T71" fmla="*/ 132 h 204"/>
                <a:gd name="T72" fmla="*/ 177 w 204"/>
                <a:gd name="T73" fmla="*/ 101 h 204"/>
                <a:gd name="T74" fmla="*/ 175 w 204"/>
                <a:gd name="T75" fmla="*/ 88 h 204"/>
                <a:gd name="T76" fmla="*/ 163 w 204"/>
                <a:gd name="T77" fmla="*/ 61 h 204"/>
                <a:gd name="T78" fmla="*/ 143 w 204"/>
                <a:gd name="T79" fmla="*/ 40 h 204"/>
                <a:gd name="T80" fmla="*/ 118 w 204"/>
                <a:gd name="T81" fmla="*/ 29 h 204"/>
                <a:gd name="T82" fmla="*/ 103 w 204"/>
                <a:gd name="T83" fmla="*/ 2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3" y="204"/>
                  </a:moveTo>
                  <a:lnTo>
                    <a:pt x="103" y="204"/>
                  </a:lnTo>
                  <a:lnTo>
                    <a:pt x="91" y="203"/>
                  </a:lnTo>
                  <a:lnTo>
                    <a:pt x="81" y="201"/>
                  </a:lnTo>
                  <a:lnTo>
                    <a:pt x="62" y="196"/>
                  </a:lnTo>
                  <a:lnTo>
                    <a:pt x="45" y="186"/>
                  </a:lnTo>
                  <a:lnTo>
                    <a:pt x="30" y="174"/>
                  </a:lnTo>
                  <a:lnTo>
                    <a:pt x="18" y="159"/>
                  </a:lnTo>
                  <a:lnTo>
                    <a:pt x="8" y="142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5" y="19"/>
                  </a:lnTo>
                  <a:lnTo>
                    <a:pt x="62" y="8"/>
                  </a:lnTo>
                  <a:lnTo>
                    <a:pt x="81" y="2"/>
                  </a:lnTo>
                  <a:lnTo>
                    <a:pt x="91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3" y="2"/>
                  </a:lnTo>
                  <a:lnTo>
                    <a:pt x="123" y="2"/>
                  </a:lnTo>
                  <a:lnTo>
                    <a:pt x="141" y="8"/>
                  </a:lnTo>
                  <a:lnTo>
                    <a:pt x="158" y="19"/>
                  </a:lnTo>
                  <a:lnTo>
                    <a:pt x="174" y="30"/>
                  </a:lnTo>
                  <a:lnTo>
                    <a:pt x="185" y="46"/>
                  </a:lnTo>
                  <a:lnTo>
                    <a:pt x="196" y="62"/>
                  </a:lnTo>
                  <a:lnTo>
                    <a:pt x="202" y="81"/>
                  </a:lnTo>
                  <a:lnTo>
                    <a:pt x="202" y="9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2" y="113"/>
                  </a:lnTo>
                  <a:lnTo>
                    <a:pt x="202" y="123"/>
                  </a:lnTo>
                  <a:lnTo>
                    <a:pt x="196" y="142"/>
                  </a:lnTo>
                  <a:lnTo>
                    <a:pt x="185" y="159"/>
                  </a:lnTo>
                  <a:lnTo>
                    <a:pt x="174" y="174"/>
                  </a:lnTo>
                  <a:lnTo>
                    <a:pt x="158" y="186"/>
                  </a:lnTo>
                  <a:lnTo>
                    <a:pt x="141" y="196"/>
                  </a:lnTo>
                  <a:lnTo>
                    <a:pt x="123" y="201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103" y="204"/>
                  </a:lnTo>
                  <a:close/>
                  <a:moveTo>
                    <a:pt x="103" y="27"/>
                  </a:moveTo>
                  <a:lnTo>
                    <a:pt x="103" y="27"/>
                  </a:lnTo>
                  <a:lnTo>
                    <a:pt x="87" y="29"/>
                  </a:lnTo>
                  <a:lnTo>
                    <a:pt x="72" y="34"/>
                  </a:lnTo>
                  <a:lnTo>
                    <a:pt x="60" y="40"/>
                  </a:lnTo>
                  <a:lnTo>
                    <a:pt x="49" y="49"/>
                  </a:lnTo>
                  <a:lnTo>
                    <a:pt x="40" y="61"/>
                  </a:lnTo>
                  <a:lnTo>
                    <a:pt x="33" y="73"/>
                  </a:lnTo>
                  <a:lnTo>
                    <a:pt x="28" y="88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8" y="117"/>
                  </a:lnTo>
                  <a:lnTo>
                    <a:pt x="33" y="132"/>
                  </a:lnTo>
                  <a:lnTo>
                    <a:pt x="40" y="144"/>
                  </a:lnTo>
                  <a:lnTo>
                    <a:pt x="49" y="155"/>
                  </a:lnTo>
                  <a:lnTo>
                    <a:pt x="60" y="164"/>
                  </a:lnTo>
                  <a:lnTo>
                    <a:pt x="72" y="171"/>
                  </a:lnTo>
                  <a:lnTo>
                    <a:pt x="87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18" y="176"/>
                  </a:lnTo>
                  <a:lnTo>
                    <a:pt x="131" y="171"/>
                  </a:lnTo>
                  <a:lnTo>
                    <a:pt x="143" y="164"/>
                  </a:lnTo>
                  <a:lnTo>
                    <a:pt x="155" y="155"/>
                  </a:lnTo>
                  <a:lnTo>
                    <a:pt x="163" y="144"/>
                  </a:lnTo>
                  <a:lnTo>
                    <a:pt x="170" y="132"/>
                  </a:lnTo>
                  <a:lnTo>
                    <a:pt x="175" y="117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5" y="88"/>
                  </a:lnTo>
                  <a:lnTo>
                    <a:pt x="170" y="73"/>
                  </a:lnTo>
                  <a:lnTo>
                    <a:pt x="163" y="61"/>
                  </a:lnTo>
                  <a:lnTo>
                    <a:pt x="155" y="49"/>
                  </a:lnTo>
                  <a:lnTo>
                    <a:pt x="143" y="40"/>
                  </a:lnTo>
                  <a:lnTo>
                    <a:pt x="131" y="34"/>
                  </a:lnTo>
                  <a:lnTo>
                    <a:pt x="118" y="29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BEEEB9B-708C-15C0-8FF6-ADB4185DBE47}"/>
              </a:ext>
            </a:extLst>
          </p:cNvPr>
          <p:cNvSpPr/>
          <p:nvPr/>
        </p:nvSpPr>
        <p:spPr>
          <a:xfrm>
            <a:off x="1138178" y="3686699"/>
            <a:ext cx="2770631" cy="70474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Downtown Association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10/1/2025</a:t>
            </a:r>
            <a:endParaRPr lang="en-US" sz="1400" b="1" noProof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697923-7512-495D-AEBB-D6981875C47A}"/>
              </a:ext>
            </a:extLst>
          </p:cNvPr>
          <p:cNvCxnSpPr/>
          <p:nvPr/>
        </p:nvCxnSpPr>
        <p:spPr>
          <a:xfrm>
            <a:off x="1138178" y="4042675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0F808C7-157E-FEB0-6908-CE0CF019216C}"/>
              </a:ext>
            </a:extLst>
          </p:cNvPr>
          <p:cNvSpPr/>
          <p:nvPr/>
        </p:nvSpPr>
        <p:spPr>
          <a:xfrm>
            <a:off x="1157787" y="1750142"/>
            <a:ext cx="2760854" cy="1786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60F2E9D7-203F-0FD7-3105-DACBB6646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619" y="1835012"/>
            <a:ext cx="1090948" cy="1701689"/>
          </a:xfrm>
          <a:prstGeom prst="rect">
            <a:avLst/>
          </a:prstGeom>
        </p:spPr>
      </p:pic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2A6C7A8B-B1FD-1467-F5A3-366572B0E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400" y="1903447"/>
            <a:ext cx="1507188" cy="1038072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ABF11842-230A-673C-FC10-C404E94F4335}"/>
              </a:ext>
            </a:extLst>
          </p:cNvPr>
          <p:cNvSpPr txBox="1">
            <a:spLocks/>
          </p:cNvSpPr>
          <p:nvPr/>
        </p:nvSpPr>
        <p:spPr>
          <a:xfrm>
            <a:off x="2189743" y="2882601"/>
            <a:ext cx="1691635" cy="4058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ea typeface="Open Sans Light" panose="020B0306030504020204" pitchFamily="34" charset="0"/>
                <a:cs typeface="Open Sans Light" panose="020B0306030504020204" pitchFamily="34" charset="0"/>
              </a:rPr>
              <a:t>Development Services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92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PowerPoint Presentation</vt:lpstr>
      <vt:lpstr>PowerPoint Presentation</vt:lpstr>
      <vt:lpstr>I. Introduction and Purpose  </vt:lpstr>
      <vt:lpstr>PowerPoint Presentation</vt:lpstr>
      <vt:lpstr>PowerPoint Presentation</vt:lpstr>
      <vt:lpstr>IV. 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Lowell</dc:creator>
  <cp:lastModifiedBy>Stacie Pratschner</cp:lastModifiedBy>
  <cp:revision>9</cp:revision>
  <dcterms:created xsi:type="dcterms:W3CDTF">2025-08-13T15:18:54Z</dcterms:created>
  <dcterms:modified xsi:type="dcterms:W3CDTF">2025-10-01T01:31:21Z</dcterms:modified>
</cp:coreProperties>
</file>